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chemeClr val="tx1"/>
                </a:solidFill>
                <a:latin typeface="Symbol"/>
                <a:cs typeface="Symbo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chemeClr val="tx1"/>
                </a:solidFill>
                <a:latin typeface="Symbol"/>
                <a:cs typeface="Symbo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chemeClr val="tx1"/>
                </a:solidFill>
                <a:latin typeface="Symbol"/>
                <a:cs typeface="Symbo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96989" y="1226311"/>
            <a:ext cx="1014095" cy="347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chemeClr val="tx1"/>
                </a:solidFill>
                <a:latin typeface="Symbol"/>
                <a:cs typeface="Symbol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7242949"/>
            <a:ext cx="5941695" cy="372110"/>
          </a:xfrm>
          <a:custGeom>
            <a:avLst/>
            <a:gdLst/>
            <a:ahLst/>
            <a:cxnLst/>
            <a:rect l="l" t="t" r="r" b="b"/>
            <a:pathLst>
              <a:path w="5941695" h="372109">
                <a:moveTo>
                  <a:pt x="5941657" y="93802"/>
                </a:moveTo>
                <a:lnTo>
                  <a:pt x="5933364" y="41744"/>
                </a:lnTo>
                <a:lnTo>
                  <a:pt x="5908497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19" y="186016"/>
                </a:lnTo>
                <a:lnTo>
                  <a:pt x="8293" y="226187"/>
                </a:lnTo>
                <a:lnTo>
                  <a:pt x="0" y="278231"/>
                </a:lnTo>
                <a:lnTo>
                  <a:pt x="8293" y="330288"/>
                </a:lnTo>
                <a:lnTo>
                  <a:pt x="33159" y="372033"/>
                </a:lnTo>
                <a:lnTo>
                  <a:pt x="1784591" y="372033"/>
                </a:lnTo>
                <a:lnTo>
                  <a:pt x="1809457" y="330288"/>
                </a:lnTo>
                <a:lnTo>
                  <a:pt x="1817751" y="278231"/>
                </a:lnTo>
                <a:lnTo>
                  <a:pt x="1809457" y="226187"/>
                </a:lnTo>
                <a:lnTo>
                  <a:pt x="1786458" y="187591"/>
                </a:lnTo>
                <a:lnTo>
                  <a:pt x="5908497" y="187591"/>
                </a:lnTo>
                <a:lnTo>
                  <a:pt x="5933364" y="145846"/>
                </a:lnTo>
                <a:lnTo>
                  <a:pt x="5941657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493400" y="5409604"/>
            <a:ext cx="1783080" cy="187960"/>
          </a:xfrm>
          <a:custGeom>
            <a:avLst/>
            <a:gdLst/>
            <a:ahLst/>
            <a:cxnLst/>
            <a:rect l="l" t="t" r="r" b="b"/>
            <a:pathLst>
              <a:path w="1783079" h="187960">
                <a:moveTo>
                  <a:pt x="1750659" y="-3"/>
                </a:moveTo>
                <a:lnTo>
                  <a:pt x="33163" y="-3"/>
                </a:lnTo>
                <a:lnTo>
                  <a:pt x="8290" y="41745"/>
                </a:lnTo>
                <a:lnTo>
                  <a:pt x="0" y="93796"/>
                </a:lnTo>
                <a:lnTo>
                  <a:pt x="8290" y="145847"/>
                </a:lnTo>
                <a:lnTo>
                  <a:pt x="33163" y="187595"/>
                </a:lnTo>
                <a:lnTo>
                  <a:pt x="1750659" y="182547"/>
                </a:lnTo>
                <a:lnTo>
                  <a:pt x="1774861" y="141921"/>
                </a:lnTo>
                <a:lnTo>
                  <a:pt x="1782929" y="91271"/>
                </a:lnTo>
                <a:lnTo>
                  <a:pt x="1774861" y="40620"/>
                </a:lnTo>
                <a:lnTo>
                  <a:pt x="1750659" y="-3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1227" y="3554831"/>
            <a:ext cx="5939790" cy="372110"/>
          </a:xfrm>
          <a:custGeom>
            <a:avLst/>
            <a:gdLst/>
            <a:ahLst/>
            <a:cxnLst/>
            <a:rect l="l" t="t" r="r" b="b"/>
            <a:pathLst>
              <a:path w="5939790" h="372110">
                <a:moveTo>
                  <a:pt x="5939282" y="93789"/>
                </a:moveTo>
                <a:lnTo>
                  <a:pt x="5930989" y="41744"/>
                </a:lnTo>
                <a:lnTo>
                  <a:pt x="5906122" y="0"/>
                </a:lnTo>
                <a:lnTo>
                  <a:pt x="697547" y="0"/>
                </a:lnTo>
                <a:lnTo>
                  <a:pt x="672680" y="41744"/>
                </a:lnTo>
                <a:lnTo>
                  <a:pt x="664387" y="93789"/>
                </a:lnTo>
                <a:lnTo>
                  <a:pt x="672680" y="145846"/>
                </a:lnTo>
                <a:lnTo>
                  <a:pt x="695617" y="184365"/>
                </a:lnTo>
                <a:lnTo>
                  <a:pt x="33159" y="184365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3159" y="371957"/>
                </a:lnTo>
                <a:lnTo>
                  <a:pt x="1208862" y="371957"/>
                </a:lnTo>
                <a:lnTo>
                  <a:pt x="1233728" y="330212"/>
                </a:lnTo>
                <a:lnTo>
                  <a:pt x="1242021" y="278168"/>
                </a:lnTo>
                <a:lnTo>
                  <a:pt x="1233728" y="226110"/>
                </a:lnTo>
                <a:lnTo>
                  <a:pt x="1210779" y="187591"/>
                </a:lnTo>
                <a:lnTo>
                  <a:pt x="5906122" y="187591"/>
                </a:lnTo>
                <a:lnTo>
                  <a:pt x="5930989" y="145846"/>
                </a:lnTo>
                <a:lnTo>
                  <a:pt x="5939282" y="93789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1240" y="1837333"/>
            <a:ext cx="5913120" cy="556895"/>
          </a:xfrm>
          <a:custGeom>
            <a:avLst/>
            <a:gdLst/>
            <a:ahLst/>
            <a:cxnLst/>
            <a:rect l="l" t="t" r="r" b="b"/>
            <a:pathLst>
              <a:path w="5913120" h="556894">
                <a:moveTo>
                  <a:pt x="5912510" y="93802"/>
                </a:moveTo>
                <a:lnTo>
                  <a:pt x="5904217" y="41744"/>
                </a:lnTo>
                <a:lnTo>
                  <a:pt x="5879350" y="0"/>
                </a:lnTo>
                <a:lnTo>
                  <a:pt x="3769207" y="0"/>
                </a:lnTo>
                <a:lnTo>
                  <a:pt x="3744328" y="41744"/>
                </a:lnTo>
                <a:lnTo>
                  <a:pt x="3736035" y="93802"/>
                </a:lnTo>
                <a:lnTo>
                  <a:pt x="3744328" y="145846"/>
                </a:lnTo>
                <a:lnTo>
                  <a:pt x="3767290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2194" y="370357"/>
                </a:lnTo>
                <a:lnTo>
                  <a:pt x="8293" y="410489"/>
                </a:lnTo>
                <a:lnTo>
                  <a:pt x="0" y="462546"/>
                </a:lnTo>
                <a:lnTo>
                  <a:pt x="8293" y="514591"/>
                </a:lnTo>
                <a:lnTo>
                  <a:pt x="33159" y="556348"/>
                </a:lnTo>
                <a:lnTo>
                  <a:pt x="808024" y="556348"/>
                </a:lnTo>
                <a:lnTo>
                  <a:pt x="832904" y="514591"/>
                </a:lnTo>
                <a:lnTo>
                  <a:pt x="841197" y="462546"/>
                </a:lnTo>
                <a:lnTo>
                  <a:pt x="832904" y="410489"/>
                </a:lnTo>
                <a:lnTo>
                  <a:pt x="809942" y="371970"/>
                </a:lnTo>
                <a:lnTo>
                  <a:pt x="5670029" y="371970"/>
                </a:lnTo>
                <a:lnTo>
                  <a:pt x="5694896" y="330225"/>
                </a:lnTo>
                <a:lnTo>
                  <a:pt x="5703189" y="278168"/>
                </a:lnTo>
                <a:lnTo>
                  <a:pt x="5694896" y="226123"/>
                </a:lnTo>
                <a:lnTo>
                  <a:pt x="5671934" y="187591"/>
                </a:lnTo>
                <a:lnTo>
                  <a:pt x="5879350" y="187591"/>
                </a:lnTo>
                <a:lnTo>
                  <a:pt x="5904217" y="145846"/>
                </a:lnTo>
                <a:lnTo>
                  <a:pt x="5912510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2609087" cy="47396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850900" y="900176"/>
            <a:ext cx="6036945" cy="18592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2-5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Substitutions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500">
              <a:latin typeface="Calibri"/>
              <a:cs typeface="Calibri"/>
            </a:endParaRPr>
          </a:p>
          <a:p>
            <a:pPr marL="63500" marR="55880">
              <a:lnSpc>
                <a:spcPct val="1157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section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Bernoulli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saw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 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needed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use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baseline="43650" sz="1050">
                <a:latin typeface="Times New Roman"/>
                <a:cs typeface="Times New Roman"/>
              </a:rPr>
              <a:t>1</a:t>
            </a:r>
            <a:r>
              <a:rPr dirty="0" baseline="43650" sz="1050">
                <a:latin typeface="Symbol"/>
                <a:cs typeface="Symbol"/>
              </a:rPr>
              <a:t></a:t>
            </a:r>
            <a:r>
              <a:rPr dirty="0" baseline="38194" sz="1200" i="1">
                <a:latin typeface="Times New Roman"/>
                <a:cs typeface="Times New Roman"/>
              </a:rPr>
              <a:t>n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Upon using this substitution,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were able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convert the differential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form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(linear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case).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substitutions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reduce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require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form,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811414" y="298557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 h="0">
                <a:moveTo>
                  <a:pt x="0" y="0"/>
                </a:moveTo>
                <a:lnTo>
                  <a:pt x="102942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300897" y="2859420"/>
            <a:ext cx="73279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15" i="1">
                <a:latin typeface="Times New Roman"/>
                <a:cs typeface="Times New Roman"/>
              </a:rPr>
              <a:t>y</a:t>
            </a:r>
            <a:r>
              <a:rPr dirty="0" baseline="2314" sz="1800" spc="22">
                <a:latin typeface="Symbol"/>
                <a:cs typeface="Symbol"/>
              </a:rPr>
              <a:t></a:t>
            </a:r>
            <a:r>
              <a:rPr dirty="0" baseline="2314" sz="1800" spc="-10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-70" i="1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82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y</a:t>
            </a:r>
            <a:r>
              <a:rPr dirty="0" baseline="34722" sz="1800" spc="-82" i="1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91102" y="2899918"/>
            <a:ext cx="3429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baseline="-27777" sz="1800" i="1">
                <a:latin typeface="Times New Roman"/>
                <a:cs typeface="Times New Roman"/>
              </a:rPr>
              <a:t>x</a:t>
            </a:r>
            <a:r>
              <a:rPr dirty="0" baseline="-27777" sz="18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16502" y="2994920"/>
            <a:ext cx="2921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1971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700" y="3345264"/>
            <a:ext cx="5898515" cy="11303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homogeneous</a:t>
            </a:r>
            <a:r>
              <a:rPr dirty="0" sz="1100" spc="2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rewriting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 to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48895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Once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verified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homogeneous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we’ve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gotten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 substitution.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822115" y="468890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 h="0">
                <a:moveTo>
                  <a:pt x="0" y="0"/>
                </a:moveTo>
                <a:lnTo>
                  <a:pt x="103047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3830929" y="4680851"/>
            <a:ext cx="9398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340656" y="4527245"/>
            <a:ext cx="61214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7" i="1">
                <a:latin typeface="Times New Roman"/>
                <a:cs typeface="Times New Roman"/>
              </a:rPr>
              <a:t>v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72" i="1">
                <a:latin typeface="Times New Roman"/>
                <a:cs typeface="Times New Roman"/>
              </a:rPr>
              <a:t>x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35">
                <a:latin typeface="Times New Roman"/>
                <a:cs typeface="Times New Roman"/>
              </a:rPr>
              <a:t> </a:t>
            </a:r>
            <a:r>
              <a:rPr dirty="0" baseline="41062" sz="1725" spc="37" i="1">
                <a:latin typeface="Times New Roman"/>
                <a:cs typeface="Times New Roman"/>
              </a:rPr>
              <a:t>y</a:t>
            </a:r>
            <a:endParaRPr baseline="41062" sz="1725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700" y="5040853"/>
            <a:ext cx="161861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63600" y="5171852"/>
            <a:ext cx="5791200" cy="1412875"/>
          </a:xfrm>
          <a:prstGeom prst="rect">
            <a:avLst/>
          </a:prstGeom>
        </p:spPr>
        <p:txBody>
          <a:bodyPr wrap="square" lIns="0" tIns="41275" rIns="0" bIns="0" rtlCol="0" vert="horz">
            <a:spAutoFit/>
          </a:bodyPr>
          <a:lstStyle/>
          <a:p>
            <a:pPr algn="ctr" marR="181610">
              <a:lnSpc>
                <a:spcPct val="100000"/>
              </a:lnSpc>
              <a:spcBef>
                <a:spcPts val="325"/>
              </a:spcBef>
            </a:pP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xv</a:t>
            </a:r>
            <a:endParaRPr sz="1150">
              <a:latin typeface="Times New Roman"/>
              <a:cs typeface="Times New Roman"/>
            </a:endParaRPr>
          </a:p>
          <a:p>
            <a:pPr marL="50165" marR="17780">
              <a:lnSpc>
                <a:spcPct val="1091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remembering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(recall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implicit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differentiation</a:t>
            </a:r>
            <a:r>
              <a:rPr dirty="0" sz="1100" spc="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I)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compute,</a:t>
            </a:r>
            <a:endParaRPr sz="1100">
              <a:latin typeface="Calibri"/>
              <a:cs typeface="Calibri"/>
            </a:endParaRPr>
          </a:p>
          <a:p>
            <a:pPr algn="ctr" marR="172085">
              <a:lnSpc>
                <a:spcPct val="100000"/>
              </a:lnSpc>
              <a:spcBef>
                <a:spcPts val="125"/>
              </a:spcBef>
            </a:pPr>
            <a:r>
              <a:rPr dirty="0" sz="1150" spc="40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6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v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5" i="1">
                <a:latin typeface="Times New Roman"/>
                <a:cs typeface="Times New Roman"/>
              </a:rPr>
              <a:t>x</a:t>
            </a:r>
            <a:r>
              <a:rPr dirty="0" sz="1150" spc="25" i="1">
                <a:latin typeface="Times New Roman"/>
                <a:cs typeface="Times New Roman"/>
              </a:rPr>
              <a:t>v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endParaRPr baseline="2415" sz="1725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00">
              <a:latin typeface="Symbol"/>
              <a:cs typeface="Symbol"/>
            </a:endParaRPr>
          </a:p>
          <a:p>
            <a:pPr marL="508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  <a:p>
            <a:pPr marL="876300">
              <a:lnSpc>
                <a:spcPct val="100000"/>
              </a:lnSpc>
              <a:spcBef>
                <a:spcPts val="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35" i="1">
                <a:latin typeface="Times New Roman"/>
                <a:cs typeface="Times New Roman"/>
              </a:rPr>
              <a:t>v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916788" y="6661145"/>
            <a:ext cx="918844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35" i="1">
                <a:latin typeface="Times New Roman"/>
                <a:cs typeface="Times New Roman"/>
              </a:rPr>
              <a:t>v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707932" y="6825064"/>
            <a:ext cx="536575" cy="0"/>
          </a:xfrm>
          <a:custGeom>
            <a:avLst/>
            <a:gdLst/>
            <a:ahLst/>
            <a:cxnLst/>
            <a:rect l="l" t="t" r="r" b="b"/>
            <a:pathLst>
              <a:path w="536575" h="0">
                <a:moveTo>
                  <a:pt x="0" y="0"/>
                </a:moveTo>
                <a:lnTo>
                  <a:pt x="536307" y="0"/>
                </a:lnTo>
              </a:path>
            </a:pathLst>
          </a:custGeom>
          <a:ln w="758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406323" y="6825064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084" y="0"/>
                </a:lnTo>
              </a:path>
            </a:pathLst>
          </a:custGeom>
          <a:ln w="758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4684138" y="6600894"/>
            <a:ext cx="927100" cy="4464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20345">
              <a:lnSpc>
                <a:spcPct val="100000"/>
              </a:lnSpc>
              <a:spcBef>
                <a:spcPts val="105"/>
              </a:spcBef>
              <a:tabLst>
                <a:tab pos="731520" algn="l"/>
              </a:tabLst>
            </a:pPr>
            <a:r>
              <a:rPr dirty="0" sz="1200" i="1">
                <a:latin typeface="Times New Roman"/>
                <a:cs typeface="Times New Roman"/>
              </a:rPr>
              <a:t>dv	dx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35" i="1">
                <a:latin typeface="Times New Roman"/>
                <a:cs typeface="Times New Roman"/>
              </a:rPr>
              <a:t>v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127" i="1">
                <a:latin typeface="Times New Roman"/>
                <a:cs typeface="Times New Roman"/>
              </a:rPr>
              <a:t> </a:t>
            </a:r>
            <a:r>
              <a:rPr dirty="0" baseline="48611" sz="1800">
                <a:latin typeface="Symbol"/>
                <a:cs typeface="Symbol"/>
              </a:rPr>
              <a:t></a:t>
            </a:r>
            <a:r>
              <a:rPr dirty="0" baseline="48611" sz="1800">
                <a:latin typeface="Times New Roman"/>
                <a:cs typeface="Times New Roman"/>
              </a:rPr>
              <a:t> </a:t>
            </a:r>
            <a:r>
              <a:rPr dirty="0" baseline="48611" sz="1800" spc="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772819" y="6697453"/>
            <a:ext cx="17653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573267" y="7402068"/>
            <a:ext cx="1217930" cy="9525"/>
          </a:xfrm>
          <a:custGeom>
            <a:avLst/>
            <a:gdLst/>
            <a:ahLst/>
            <a:cxnLst/>
            <a:rect l="l" t="t" r="r" b="b"/>
            <a:pathLst>
              <a:path w="1217929" h="9525">
                <a:moveTo>
                  <a:pt x="1217676" y="0"/>
                </a:moveTo>
                <a:lnTo>
                  <a:pt x="0" y="0"/>
                </a:lnTo>
                <a:lnTo>
                  <a:pt x="0" y="9143"/>
                </a:lnTo>
                <a:lnTo>
                  <a:pt x="1217676" y="9143"/>
                </a:lnTo>
                <a:lnTo>
                  <a:pt x="1217676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901700" y="7217704"/>
            <a:ext cx="5899785" cy="762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 </a:t>
            </a:r>
            <a:r>
              <a:rPr dirty="0" sz="1100">
                <a:latin typeface="Calibri"/>
                <a:cs typeface="Calibri"/>
              </a:rPr>
              <a:t>with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new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separable</a:t>
            </a:r>
            <a:r>
              <a:rPr dirty="0" sz="1100" spc="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differential </a:t>
            </a:r>
            <a:r>
              <a:rPr dirty="0" sz="1100" spc="-23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equation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look</a:t>
            </a:r>
            <a:r>
              <a:rPr dirty="0" sz="1100" spc="-5">
                <a:latin typeface="Calibri"/>
                <a:cs typeface="Calibri"/>
              </a:rPr>
              <a:t> at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couple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kind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17447" y="8177783"/>
            <a:ext cx="5937885" cy="81280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315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1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R="302260">
              <a:lnSpc>
                <a:spcPts val="1855"/>
              </a:lnSpc>
              <a:tabLst>
                <a:tab pos="1849755" algn="l"/>
                <a:tab pos="321564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y</a:t>
            </a:r>
            <a:r>
              <a:rPr dirty="0" baseline="6944" sz="1800" spc="15">
                <a:latin typeface="Symbol"/>
                <a:cs typeface="Symbol"/>
              </a:rPr>
              <a:t></a:t>
            </a:r>
            <a:r>
              <a:rPr dirty="0" baseline="6944" sz="180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4629" sz="1800" spc="60">
                <a:latin typeface="Times New Roman"/>
                <a:cs typeface="Times New Roman"/>
              </a:rPr>
              <a:t>4</a:t>
            </a:r>
            <a:r>
              <a:rPr dirty="0" baseline="4629" sz="1800" spc="60" i="1">
                <a:latin typeface="Times New Roman"/>
                <a:cs typeface="Times New Roman"/>
              </a:rPr>
              <a:t>x</a:t>
            </a:r>
            <a:r>
              <a:rPr dirty="0" baseline="51587" sz="1050" spc="60">
                <a:latin typeface="Times New Roman"/>
                <a:cs typeface="Times New Roman"/>
              </a:rPr>
              <a:t>2</a:t>
            </a:r>
            <a:r>
              <a:rPr dirty="0" baseline="51587" sz="1050" spc="21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y</a:t>
            </a:r>
            <a:r>
              <a:rPr dirty="0" baseline="51587" sz="1050" spc="52">
                <a:latin typeface="Times New Roman"/>
                <a:cs typeface="Times New Roman"/>
              </a:rPr>
              <a:t>2</a:t>
            </a:r>
            <a:r>
              <a:rPr dirty="0" baseline="51587" sz="1050" spc="3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	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7,	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</a:t>
            </a:r>
            <a:r>
              <a:rPr dirty="0" baseline="4629" sz="1800" spc="-10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  <a:spcBef>
                <a:spcPts val="168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82768" y="6715672"/>
            <a:ext cx="2121535" cy="187960"/>
          </a:xfrm>
          <a:custGeom>
            <a:avLst/>
            <a:gdLst/>
            <a:ahLst/>
            <a:cxnLst/>
            <a:rect l="l" t="t" r="r" b="b"/>
            <a:pathLst>
              <a:path w="2121535" h="187959">
                <a:moveTo>
                  <a:pt x="2088894" y="-1"/>
                </a:moveTo>
                <a:lnTo>
                  <a:pt x="33162" y="-1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7"/>
                </a:lnTo>
                <a:lnTo>
                  <a:pt x="33162" y="187595"/>
                </a:lnTo>
                <a:lnTo>
                  <a:pt x="2088894" y="182547"/>
                </a:lnTo>
                <a:lnTo>
                  <a:pt x="2113096" y="141922"/>
                </a:lnTo>
                <a:lnTo>
                  <a:pt x="2121164" y="91272"/>
                </a:lnTo>
                <a:lnTo>
                  <a:pt x="2113096" y="40622"/>
                </a:lnTo>
                <a:lnTo>
                  <a:pt x="2088894" y="-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2031232" y="6692572"/>
            <a:ext cx="2246630" cy="217804"/>
            <a:chOff x="2031232" y="6692572"/>
            <a:chExt cx="2246630" cy="217804"/>
          </a:xfrm>
        </p:grpSpPr>
        <p:sp>
          <p:nvSpPr>
            <p:cNvPr id="4" name="object 4"/>
            <p:cNvSpPr/>
            <p:nvPr/>
          </p:nvSpPr>
          <p:spPr>
            <a:xfrm>
              <a:off x="2031232" y="6715648"/>
              <a:ext cx="2073910" cy="187960"/>
            </a:xfrm>
            <a:custGeom>
              <a:avLst/>
              <a:gdLst/>
              <a:ahLst/>
              <a:cxnLst/>
              <a:rect l="l" t="t" r="r" b="b"/>
              <a:pathLst>
                <a:path w="2073910" h="187959">
                  <a:moveTo>
                    <a:pt x="2040605" y="-1"/>
                  </a:moveTo>
                  <a:lnTo>
                    <a:pt x="32269" y="-1"/>
                  </a:lnTo>
                  <a:lnTo>
                    <a:pt x="8067" y="40622"/>
                  </a:lnTo>
                  <a:lnTo>
                    <a:pt x="0" y="91272"/>
                  </a:lnTo>
                  <a:lnTo>
                    <a:pt x="8067" y="141921"/>
                  </a:lnTo>
                  <a:lnTo>
                    <a:pt x="32269" y="182545"/>
                  </a:lnTo>
                  <a:lnTo>
                    <a:pt x="2040605" y="187595"/>
                  </a:lnTo>
                  <a:lnTo>
                    <a:pt x="2065477" y="145847"/>
                  </a:lnTo>
                  <a:lnTo>
                    <a:pt x="2073767" y="93796"/>
                  </a:lnTo>
                  <a:lnTo>
                    <a:pt x="2065477" y="41746"/>
                  </a:lnTo>
                  <a:lnTo>
                    <a:pt x="2040605" y="-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4086955" y="6702828"/>
              <a:ext cx="139700" cy="207010"/>
            </a:xfrm>
            <a:custGeom>
              <a:avLst/>
              <a:gdLst/>
              <a:ahLst/>
              <a:cxnLst/>
              <a:rect l="l" t="t" r="r" b="b"/>
              <a:pathLst>
                <a:path w="139700" h="207009">
                  <a:moveTo>
                    <a:pt x="103996" y="-1"/>
                  </a:moveTo>
                  <a:lnTo>
                    <a:pt x="35122" y="-1"/>
                  </a:lnTo>
                  <a:lnTo>
                    <a:pt x="11707" y="35572"/>
                  </a:lnTo>
                  <a:lnTo>
                    <a:pt x="0" y="79874"/>
                  </a:lnTo>
                  <a:lnTo>
                    <a:pt x="0" y="127086"/>
                  </a:lnTo>
                  <a:lnTo>
                    <a:pt x="11707" y="171389"/>
                  </a:lnTo>
                  <a:lnTo>
                    <a:pt x="35122" y="206962"/>
                  </a:lnTo>
                  <a:lnTo>
                    <a:pt x="103996" y="206962"/>
                  </a:lnTo>
                  <a:lnTo>
                    <a:pt x="127411" y="171389"/>
                  </a:lnTo>
                  <a:lnTo>
                    <a:pt x="139119" y="127086"/>
                  </a:lnTo>
                  <a:lnTo>
                    <a:pt x="139119" y="79874"/>
                  </a:lnTo>
                  <a:lnTo>
                    <a:pt x="127411" y="35572"/>
                  </a:lnTo>
                  <a:lnTo>
                    <a:pt x="103996" y="-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185673" y="6692572"/>
              <a:ext cx="92075" cy="132080"/>
            </a:xfrm>
            <a:custGeom>
              <a:avLst/>
              <a:gdLst/>
              <a:ahLst/>
              <a:cxnLst/>
              <a:rect l="l" t="t" r="r" b="b"/>
              <a:pathLst>
                <a:path w="92075" h="132079">
                  <a:moveTo>
                    <a:pt x="68813" y="-1"/>
                  </a:moveTo>
                  <a:lnTo>
                    <a:pt x="23256" y="-1"/>
                  </a:lnTo>
                  <a:lnTo>
                    <a:pt x="5813" y="29275"/>
                  </a:lnTo>
                  <a:lnTo>
                    <a:pt x="0" y="65777"/>
                  </a:lnTo>
                  <a:lnTo>
                    <a:pt x="5813" y="102278"/>
                  </a:lnTo>
                  <a:lnTo>
                    <a:pt x="23256" y="131554"/>
                  </a:lnTo>
                  <a:lnTo>
                    <a:pt x="68813" y="131554"/>
                  </a:lnTo>
                  <a:lnTo>
                    <a:pt x="86255" y="102278"/>
                  </a:lnTo>
                  <a:lnTo>
                    <a:pt x="92068" y="65777"/>
                  </a:lnTo>
                  <a:lnTo>
                    <a:pt x="86255" y="29275"/>
                  </a:lnTo>
                  <a:lnTo>
                    <a:pt x="68813" y="-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/>
          <p:nvPr/>
        </p:nvSpPr>
        <p:spPr>
          <a:xfrm>
            <a:off x="960627" y="921273"/>
            <a:ext cx="460629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 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82">
                <a:latin typeface="Times New Roman"/>
                <a:cs typeface="Times New Roman"/>
              </a:rPr>
              <a:t>2 </a:t>
            </a:r>
            <a:r>
              <a:rPr dirty="0" baseline="47008" sz="975" spc="15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917316" y="1388081"/>
            <a:ext cx="102870" cy="0"/>
          </a:xfrm>
          <a:custGeom>
            <a:avLst/>
            <a:gdLst/>
            <a:ahLst/>
            <a:cxnLst/>
            <a:rect l="l" t="t" r="r" b="b"/>
            <a:pathLst>
              <a:path w="102869" h="0">
                <a:moveTo>
                  <a:pt x="0" y="0"/>
                </a:moveTo>
                <a:lnTo>
                  <a:pt x="102393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615022" y="1388081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4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311538" y="1388081"/>
            <a:ext cx="102870" cy="0"/>
          </a:xfrm>
          <a:custGeom>
            <a:avLst/>
            <a:gdLst/>
            <a:ahLst/>
            <a:cxnLst/>
            <a:rect l="l" t="t" r="r" b="b"/>
            <a:pathLst>
              <a:path w="102870" h="0">
                <a:moveTo>
                  <a:pt x="0" y="0"/>
                </a:moveTo>
                <a:lnTo>
                  <a:pt x="102393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613421" y="1099035"/>
            <a:ext cx="1854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baseline="-25462" sz="1800" spc="67" i="1">
                <a:latin typeface="Times New Roman"/>
                <a:cs typeface="Times New Roman"/>
              </a:rPr>
              <a:t>y</a:t>
            </a:r>
            <a:r>
              <a:rPr dirty="0" sz="650" spc="4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38749" y="1134779"/>
            <a:ext cx="83185" cy="4521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 indent="1905">
              <a:lnSpc>
                <a:spcPct val="1167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y  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04383" y="1178552"/>
            <a:ext cx="37719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Symbol"/>
                <a:cs typeface="Symbol"/>
              </a:rPr>
              <a:t></a:t>
            </a:r>
            <a:r>
              <a:rPr dirty="0" baseline="68376" sz="975" spc="37">
                <a:latin typeface="Times New Roman"/>
                <a:cs typeface="Times New Roman"/>
              </a:rPr>
              <a:t>2</a:t>
            </a:r>
            <a:endParaRPr baseline="68376" sz="975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34793" y="1262007"/>
            <a:ext cx="129159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  <a:tabLst>
                <a:tab pos="787400" algn="l"/>
              </a:tabLst>
            </a:pPr>
            <a:r>
              <a:rPr dirty="0" sz="1200" spc="25" i="1">
                <a:latin typeface="Times New Roman"/>
                <a:cs typeface="Times New Roman"/>
              </a:rPr>
              <a:t>y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13888" sz="1800">
                <a:latin typeface="Symbol"/>
                <a:cs typeface="Symbol"/>
              </a:rPr>
              <a:t></a:t>
            </a:r>
            <a:endParaRPr baseline="-13888" sz="18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98340" y="1312396"/>
            <a:ext cx="934719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837565" algn="l"/>
              </a:tabLst>
            </a:pPr>
            <a:r>
              <a:rPr dirty="0" baseline="-25462" sz="1800" spc="52" i="1">
                <a:latin typeface="Times New Roman"/>
                <a:cs typeface="Times New Roman"/>
              </a:rPr>
              <a:t>x</a:t>
            </a:r>
            <a:r>
              <a:rPr dirty="0" sz="650" spc="35">
                <a:latin typeface="Times New Roman"/>
                <a:cs typeface="Times New Roman"/>
              </a:rPr>
              <a:t>2	</a:t>
            </a:r>
            <a:r>
              <a:rPr dirty="0" baseline="4629" sz="1800">
                <a:latin typeface="Symbol"/>
                <a:cs typeface="Symbol"/>
              </a:rPr>
              <a:t>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04384" y="1397424"/>
            <a:ext cx="32893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baseline="6944" sz="1800" i="1">
                <a:latin typeface="Times New Roman"/>
                <a:cs typeface="Times New Roman"/>
              </a:rPr>
              <a:t>x</a:t>
            </a:r>
            <a:r>
              <a:rPr dirty="0" baseline="6944" sz="18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926929" y="2019580"/>
            <a:ext cx="48260" cy="155575"/>
          </a:xfrm>
          <a:custGeom>
            <a:avLst/>
            <a:gdLst/>
            <a:ahLst/>
            <a:cxnLst/>
            <a:rect l="l" t="t" r="r" b="b"/>
            <a:pathLst>
              <a:path w="48260" h="155575">
                <a:moveTo>
                  <a:pt x="47758" y="0"/>
                </a:moveTo>
                <a:lnTo>
                  <a:pt x="0" y="155089"/>
                </a:lnTo>
              </a:path>
            </a:pathLst>
          </a:custGeom>
          <a:ln w="745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941651" y="3507866"/>
            <a:ext cx="438784" cy="0"/>
          </a:xfrm>
          <a:custGeom>
            <a:avLst/>
            <a:gdLst/>
            <a:ahLst/>
            <a:cxnLst/>
            <a:rect l="l" t="t" r="r" b="b"/>
            <a:pathLst>
              <a:path w="438785" h="0">
                <a:moveTo>
                  <a:pt x="0" y="0"/>
                </a:moveTo>
                <a:lnTo>
                  <a:pt x="43854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069716" y="3918235"/>
            <a:ext cx="438784" cy="0"/>
          </a:xfrm>
          <a:custGeom>
            <a:avLst/>
            <a:gdLst/>
            <a:ahLst/>
            <a:cxnLst/>
            <a:rect l="l" t="t" r="r" b="b"/>
            <a:pathLst>
              <a:path w="438785" h="0">
                <a:moveTo>
                  <a:pt x="0" y="0"/>
                </a:moveTo>
                <a:lnTo>
                  <a:pt x="43854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941651" y="3918235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286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947903" y="1755897"/>
            <a:ext cx="5830570" cy="1490345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38100" marR="43180">
              <a:lnSpc>
                <a:spcPct val="116199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officially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everywhere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ratio,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go.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3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substitution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 algn="ctr" marR="270510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6944" sz="1800" spc="67">
                <a:latin typeface="Symbol"/>
                <a:cs typeface="Symbol"/>
              </a:rPr>
              <a:t>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v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endParaRPr baseline="51587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everything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out.</a:t>
            </a:r>
            <a:endParaRPr sz="1100">
              <a:latin typeface="Calibri"/>
              <a:cs typeface="Calibri"/>
            </a:endParaRPr>
          </a:p>
          <a:p>
            <a:pPr algn="ctr" marR="3810">
              <a:lnSpc>
                <a:spcPct val="100000"/>
              </a:lnSpc>
              <a:spcBef>
                <a:spcPts val="280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160" i="1">
                <a:latin typeface="Times New Roman"/>
                <a:cs typeface="Times New Roman"/>
              </a:rPr>
              <a:t>x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925777" y="3252601"/>
            <a:ext cx="47117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algn="ctr" marR="5080">
              <a:lnSpc>
                <a:spcPct val="100000"/>
              </a:lnSpc>
              <a:spcBef>
                <a:spcPts val="35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54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489214" y="3380864"/>
            <a:ext cx="44195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160" i="1">
                <a:latin typeface="Times New Roman"/>
                <a:cs typeface="Times New Roman"/>
              </a:rPr>
              <a:t>x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509058" y="3791231"/>
            <a:ext cx="734060" cy="3276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19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dv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 spc="-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  <a:p>
            <a:pPr marL="448945">
              <a:lnSpc>
                <a:spcPts val="1190"/>
              </a:lnSpc>
            </a:pP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053842" y="3662960"/>
            <a:ext cx="47117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50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  <a:p>
            <a:pPr algn="ctr" marR="5080">
              <a:lnSpc>
                <a:spcPct val="100000"/>
              </a:lnSpc>
              <a:spcBef>
                <a:spcPts val="254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85960" y="4281956"/>
            <a:ext cx="160401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 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174615" y="4433181"/>
            <a:ext cx="1148080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493395" algn="l"/>
                <a:tab pos="935355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baseline="1792" sz="2325" spc="-187">
                <a:latin typeface="Symbol"/>
                <a:cs typeface="Symbol"/>
              </a:rPr>
              <a:t></a:t>
            </a:r>
            <a:r>
              <a:rPr dirty="0" baseline="1792" sz="2325" spc="457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endParaRPr baseline="1792" sz="2325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599457" y="4497383"/>
            <a:ext cx="571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60018" y="4513044"/>
            <a:ext cx="58419" cy="224154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ts val="760"/>
              </a:lnSpc>
              <a:spcBef>
                <a:spcPts val="135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  <a:p>
            <a:pPr marL="1270">
              <a:lnSpc>
                <a:spcPts val="760"/>
              </a:lnSpc>
            </a:pPr>
            <a:r>
              <a:rPr dirty="0" sz="650" spc="2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36829" y="4501301"/>
            <a:ext cx="148653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  <a:tabLst>
                <a:tab pos="714375" algn="l"/>
              </a:tabLst>
            </a:pP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0">
                <a:latin typeface="Times New Roman"/>
                <a:cs typeface="Times New Roman"/>
              </a:rPr>
              <a:t>n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v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0">
                <a:latin typeface="Times New Roman"/>
                <a:cs typeface="Times New Roman"/>
              </a:rPr>
              <a:t>n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10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088767" y="5361421"/>
            <a:ext cx="558165" cy="3175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494665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3638439" y="5463942"/>
            <a:ext cx="52069" cy="0"/>
          </a:xfrm>
          <a:custGeom>
            <a:avLst/>
            <a:gdLst/>
            <a:ahLst/>
            <a:cxnLst/>
            <a:rect l="l" t="t" r="r" b="b"/>
            <a:pathLst>
              <a:path w="52070" h="0">
                <a:moveTo>
                  <a:pt x="0" y="0"/>
                </a:moveTo>
                <a:lnTo>
                  <a:pt x="51990" y="0"/>
                </a:lnTo>
              </a:path>
            </a:pathLst>
          </a:custGeom>
          <a:ln w="36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3999991" y="5394703"/>
            <a:ext cx="212725" cy="267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1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86076" y="4925705"/>
            <a:ext cx="5795010" cy="5359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logarithm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properties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R="429895">
              <a:lnSpc>
                <a:spcPct val="100000"/>
              </a:lnSpc>
              <a:spcBef>
                <a:spcPts val="30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514615" y="5427179"/>
            <a:ext cx="571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643996" y="5453645"/>
            <a:ext cx="571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203590" y="5403922"/>
            <a:ext cx="10477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950655" y="5431190"/>
            <a:ext cx="89154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794385" algn="l"/>
              </a:tabLst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 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v	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861931" y="5431190"/>
            <a:ext cx="65786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467359" algn="l"/>
              </a:tabLst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 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85991" y="5877566"/>
            <a:ext cx="304228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exponentiate 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do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656791" y="6114065"/>
            <a:ext cx="55753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494030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691769" y="6310123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278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 txBox="1"/>
          <p:nvPr/>
        </p:nvSpPr>
        <p:spPr>
          <a:xfrm>
            <a:off x="3209946" y="6081922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082263" y="6179158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211531" y="6205352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512497" y="6158519"/>
            <a:ext cx="17018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15">
                <a:latin typeface="Times New Roman"/>
                <a:cs typeface="Times New Roman"/>
              </a:rPr>
              <a:t>ln</a:t>
            </a:r>
            <a:r>
              <a:rPr dirty="0" sz="700" spc="11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253611" y="6158519"/>
            <a:ext cx="17018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15">
                <a:latin typeface="Times New Roman"/>
                <a:cs typeface="Times New Roman"/>
              </a:rPr>
              <a:t>ln</a:t>
            </a:r>
            <a:r>
              <a:rPr dirty="0" sz="700" spc="11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703667" y="6054857"/>
            <a:ext cx="85090" cy="4559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445" marR="5080" indent="-5080">
              <a:lnSpc>
                <a:spcPct val="1176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c  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706395" y="6146222"/>
            <a:ext cx="80010" cy="102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500" spc="-5">
                <a:latin typeface="Symbol"/>
                <a:cs typeface="Symbol"/>
              </a:rPr>
              <a:t></a:t>
            </a:r>
            <a:r>
              <a:rPr dirty="0" sz="50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447544" y="6146222"/>
            <a:ext cx="80010" cy="102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500" spc="-5">
                <a:latin typeface="Symbol"/>
                <a:cs typeface="Symbol"/>
              </a:rPr>
              <a:t></a:t>
            </a:r>
            <a:r>
              <a:rPr dirty="0" sz="50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585065" y="6152172"/>
            <a:ext cx="873760" cy="1638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32765" algn="l"/>
                <a:tab pos="741045" algn="l"/>
              </a:tabLst>
            </a:pPr>
            <a:r>
              <a:rPr dirty="0" sz="900" spc="-75">
                <a:latin typeface="Symbol"/>
                <a:cs typeface="Symbol"/>
              </a:rPr>
              <a:t></a:t>
            </a:r>
            <a:r>
              <a:rPr dirty="0" sz="900" spc="260">
                <a:latin typeface="Times New Roman"/>
                <a:cs typeface="Times New Roman"/>
              </a:rPr>
              <a:t> </a:t>
            </a:r>
            <a:r>
              <a:rPr dirty="0" sz="900" spc="-75">
                <a:latin typeface="Symbol"/>
                <a:cs typeface="Symbol"/>
              </a:rPr>
              <a:t></a:t>
            </a:r>
            <a:r>
              <a:rPr dirty="0" sz="900" spc="85">
                <a:latin typeface="Times New Roman"/>
                <a:cs typeface="Times New Roman"/>
              </a:rPr>
              <a:t> </a:t>
            </a:r>
            <a:r>
              <a:rPr dirty="0" sz="900" spc="85">
                <a:latin typeface="Times New Roman"/>
                <a:cs typeface="Times New Roman"/>
              </a:rPr>
              <a:t> </a:t>
            </a:r>
            <a:r>
              <a:rPr dirty="0" baseline="3968" sz="1050" spc="15">
                <a:latin typeface="Symbol"/>
                <a:cs typeface="Symbol"/>
              </a:rPr>
              <a:t></a:t>
            </a:r>
            <a:r>
              <a:rPr dirty="0" baseline="3472" sz="1200" spc="15" i="1">
                <a:latin typeface="Times New Roman"/>
                <a:cs typeface="Times New Roman"/>
              </a:rPr>
              <a:t>c	</a:t>
            </a:r>
            <a:r>
              <a:rPr dirty="0" sz="800" spc="-5" i="1">
                <a:latin typeface="Times New Roman"/>
                <a:cs typeface="Times New Roman"/>
              </a:rPr>
              <a:t>c	</a:t>
            </a:r>
            <a:r>
              <a:rPr dirty="0" sz="900" spc="-75">
                <a:latin typeface="Symbol"/>
                <a:cs typeface="Symbol"/>
              </a:rPr>
              <a:t></a:t>
            </a:r>
            <a:r>
              <a:rPr dirty="0" sz="900" spc="185">
                <a:latin typeface="Times New Roman"/>
                <a:cs typeface="Times New Roman"/>
              </a:rPr>
              <a:t> </a:t>
            </a: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719439" y="6183127"/>
            <a:ext cx="6896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93090" algn="l"/>
              </a:tabLst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426842" y="6183130"/>
            <a:ext cx="12401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06095" algn="l"/>
                <a:tab pos="1143000" algn="l"/>
              </a:tabLst>
            </a:pP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spc="-5" b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spc="114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60591" y="6684598"/>
            <a:ext cx="5838190" cy="9518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25400" marR="64135">
              <a:lnSpc>
                <a:spcPct val="108100"/>
              </a:lnSpc>
              <a:spcBef>
                <a:spcPts val="125"/>
              </a:spcBef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because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is an unknown constant </a:t>
            </a:r>
            <a:r>
              <a:rPr dirty="0" sz="1100">
                <a:latin typeface="Calibri"/>
                <a:cs typeface="Calibri"/>
              </a:rPr>
              <a:t>then so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30" b="1">
                <a:latin typeface="Times New Roman"/>
                <a:cs typeface="Times New Roman"/>
              </a:rPr>
              <a:t>e </a:t>
            </a:r>
            <a:r>
              <a:rPr dirty="0" baseline="40740" sz="1125" spc="37" i="1">
                <a:latin typeface="Times New Roman"/>
                <a:cs typeface="Times New Roman"/>
              </a:rPr>
              <a:t>c</a:t>
            </a:r>
            <a:r>
              <a:rPr dirty="0" baseline="40740" sz="1125" spc="44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may </a:t>
            </a:r>
            <a:r>
              <a:rPr dirty="0" sz="1100" spc="-5">
                <a:latin typeface="Calibri"/>
                <a:cs typeface="Calibri"/>
              </a:rPr>
              <a:t>as well just call this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above.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25400" marR="30480">
              <a:lnSpc>
                <a:spcPct val="1091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substitution 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fast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loose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 again.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914400" y="914399"/>
            <a:ext cx="5943600" cy="6739255"/>
          </a:xfrm>
          <a:custGeom>
            <a:avLst/>
            <a:gdLst/>
            <a:ahLst/>
            <a:cxnLst/>
            <a:rect l="l" t="t" r="r" b="b"/>
            <a:pathLst>
              <a:path w="5943600" h="673925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733032"/>
                </a:lnTo>
                <a:lnTo>
                  <a:pt x="6096" y="673303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6733032"/>
                </a:lnTo>
                <a:lnTo>
                  <a:pt x="0" y="6739128"/>
                </a:lnTo>
                <a:lnTo>
                  <a:pt x="6096" y="6739128"/>
                </a:lnTo>
                <a:lnTo>
                  <a:pt x="5937504" y="6739128"/>
                </a:lnTo>
                <a:lnTo>
                  <a:pt x="5943600" y="6739128"/>
                </a:lnTo>
                <a:lnTo>
                  <a:pt x="5943600" y="673303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97923" y="1141777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26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616819" y="1141777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26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463114" y="1564052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26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969518" y="2031968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5" h="0">
                <a:moveTo>
                  <a:pt x="0" y="0"/>
                </a:moveTo>
                <a:lnTo>
                  <a:pt x="16677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463114" y="2031968"/>
            <a:ext cx="438150" cy="0"/>
          </a:xfrm>
          <a:custGeom>
            <a:avLst/>
            <a:gdLst/>
            <a:ahLst/>
            <a:cxnLst/>
            <a:rect l="l" t="t" r="r" b="b"/>
            <a:pathLst>
              <a:path w="438150" h="0">
                <a:moveTo>
                  <a:pt x="0" y="0"/>
                </a:moveTo>
                <a:lnTo>
                  <a:pt x="43773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297921" y="2518536"/>
            <a:ext cx="62230" cy="0"/>
          </a:xfrm>
          <a:custGeom>
            <a:avLst/>
            <a:gdLst/>
            <a:ahLst/>
            <a:cxnLst/>
            <a:rect l="l" t="t" r="r" b="b"/>
            <a:pathLst>
              <a:path w="62229" h="0">
                <a:moveTo>
                  <a:pt x="0" y="0"/>
                </a:moveTo>
                <a:lnTo>
                  <a:pt x="6219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25136" y="2518536"/>
            <a:ext cx="438150" cy="0"/>
          </a:xfrm>
          <a:custGeom>
            <a:avLst/>
            <a:gdLst/>
            <a:ahLst/>
            <a:cxnLst/>
            <a:rect l="l" t="t" r="r" b="b"/>
            <a:pathLst>
              <a:path w="438150" h="0">
                <a:moveTo>
                  <a:pt x="0" y="0"/>
                </a:moveTo>
                <a:lnTo>
                  <a:pt x="43773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298979" y="2518536"/>
            <a:ext cx="438150" cy="0"/>
          </a:xfrm>
          <a:custGeom>
            <a:avLst/>
            <a:gdLst/>
            <a:ahLst/>
            <a:cxnLst/>
            <a:rect l="l" t="t" r="r" b="b"/>
            <a:pathLst>
              <a:path w="438150" h="0">
                <a:moveTo>
                  <a:pt x="0" y="0"/>
                </a:moveTo>
                <a:lnTo>
                  <a:pt x="43773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069718" y="1010808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541920" y="1552141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69717" y="2387558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94330" y="2403433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71701" y="850470"/>
            <a:ext cx="1955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c</a:t>
            </a:r>
            <a:r>
              <a:rPr dirty="0" sz="700" spc="2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648040" y="918721"/>
            <a:ext cx="933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76455" y="1065576"/>
            <a:ext cx="5143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56870" algn="l"/>
              </a:tabLst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4	</a:t>
            </a: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67046" y="1556099"/>
            <a:ext cx="933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743902" y="2442326"/>
            <a:ext cx="1955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71397" y="2510587"/>
            <a:ext cx="2806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35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07245" y="1014768"/>
            <a:ext cx="8845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88035" algn="l"/>
              </a:tabLst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69444" y="1352895"/>
            <a:ext cx="6432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30092" sz="1800" spc="37" i="1">
                <a:latin typeface="Times New Roman"/>
                <a:cs typeface="Times New Roman"/>
              </a:rPr>
              <a:t>v</a:t>
            </a:r>
            <a:r>
              <a:rPr dirty="0" baseline="-11904" sz="1050" spc="37">
                <a:latin typeface="Times New Roman"/>
                <a:cs typeface="Times New Roman"/>
              </a:rPr>
              <a:t>2</a:t>
            </a:r>
            <a:r>
              <a:rPr dirty="0" baseline="-11904" sz="1050" spc="300">
                <a:latin typeface="Times New Roman"/>
                <a:cs typeface="Times New Roman"/>
              </a:rPr>
              <a:t> </a:t>
            </a:r>
            <a:r>
              <a:rPr dirty="0" baseline="-30092" sz="1800" spc="-7">
                <a:latin typeface="Symbol"/>
                <a:cs typeface="Symbol"/>
              </a:rPr>
              <a:t></a:t>
            </a:r>
            <a:r>
              <a:rPr dirty="0" baseline="-30092" sz="1800" spc="67">
                <a:latin typeface="Times New Roman"/>
                <a:cs typeface="Times New Roman"/>
              </a:rPr>
              <a:t> </a:t>
            </a:r>
            <a:r>
              <a:rPr dirty="0" u="sng" baseline="-19841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-19841" sz="1050" spc="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20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613177" y="1437031"/>
            <a:ext cx="3352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85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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295916" y="1480308"/>
            <a:ext cx="1568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39033" y="1477909"/>
            <a:ext cx="83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68800" y="1573555"/>
            <a:ext cx="5543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82600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343400" y="1808908"/>
            <a:ext cx="6762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2314" sz="1800" spc="-7">
                <a:latin typeface="Symbol"/>
                <a:cs typeface="Symbol"/>
              </a:rPr>
              <a:t>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138592" y="1852574"/>
            <a:ext cx="3397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18518" sz="1800" spc="-7">
                <a:latin typeface="Symbol"/>
                <a:cs typeface="Symbol"/>
              </a:rPr>
              <a:t></a:t>
            </a:r>
            <a:r>
              <a:rPr dirty="0" baseline="-18518" sz="1800" spc="37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700" spc="40">
                <a:latin typeface="Times New Roman"/>
                <a:cs typeface="Times New Roman"/>
              </a:rPr>
              <a:t> </a:t>
            </a:r>
            <a:r>
              <a:rPr dirty="0" baseline="-32407" sz="1800" spc="-7">
                <a:latin typeface="Symbol"/>
                <a:cs typeface="Symbol"/>
              </a:rPr>
              <a:t>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910376" y="1941851"/>
            <a:ext cx="83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27404" y="1708433"/>
            <a:ext cx="86233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65405">
              <a:lnSpc>
                <a:spcPct val="100000"/>
              </a:lnSpc>
              <a:spcBef>
                <a:spcPts val="350"/>
              </a:spcBef>
            </a:pP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254"/>
              </a:spcBef>
              <a:tabLst>
                <a:tab pos="381000" algn="l"/>
                <a:tab pos="692150" algn="l"/>
              </a:tabLst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	</a:t>
            </a:r>
            <a:r>
              <a:rPr dirty="0" baseline="3968" sz="1050" spc="-7">
                <a:latin typeface="Times New Roman"/>
                <a:cs typeface="Times New Roman"/>
              </a:rPr>
              <a:t>2</a:t>
            </a:r>
            <a:r>
              <a:rPr dirty="0" baseline="3968" sz="1050" spc="75">
                <a:latin typeface="Times New Roman"/>
                <a:cs typeface="Times New Roman"/>
              </a:rPr>
              <a:t> </a:t>
            </a:r>
            <a:r>
              <a:rPr dirty="0" baseline="-37037" sz="1800" spc="-7">
                <a:latin typeface="Symbol"/>
                <a:cs typeface="Symbol"/>
              </a:rPr>
              <a:t></a:t>
            </a:r>
            <a:r>
              <a:rPr dirty="0" baseline="-37037" sz="1800" spc="-7">
                <a:latin typeface="Times New Roman"/>
                <a:cs typeface="Times New Roman"/>
              </a:rPr>
              <a:t>	</a:t>
            </a: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910376" y="2060119"/>
            <a:ext cx="83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430125" y="2295473"/>
            <a:ext cx="7518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104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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267961" y="2295473"/>
            <a:ext cx="4851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92465" y="2391516"/>
            <a:ext cx="4813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068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295915" y="2434787"/>
            <a:ext cx="3187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701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baseline="2314" sz="1800" spc="-7">
                <a:latin typeface="Symbol"/>
                <a:cs typeface="Symbol"/>
              </a:rPr>
              <a:t>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046997" y="2391507"/>
            <a:ext cx="25272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13888" sz="1800" spc="-7">
                <a:latin typeface="Symbol"/>
                <a:cs typeface="Symbol"/>
              </a:rPr>
              <a:t></a:t>
            </a:r>
            <a:r>
              <a:rPr dirty="0" baseline="-13888" sz="180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530820" y="2546685"/>
            <a:ext cx="6254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53720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73297" y="2926998"/>
            <a:ext cx="568071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ahead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564498" y="3315526"/>
            <a:ext cx="31305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4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091947" y="3089175"/>
            <a:ext cx="94170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34722" sz="1800" spc="-7">
                <a:latin typeface="Times New Roman"/>
                <a:cs typeface="Times New Roman"/>
              </a:rPr>
              <a:t>49</a:t>
            </a:r>
            <a:r>
              <a:rPr dirty="0" baseline="-34722" sz="1800" spc="-60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75">
                <a:latin typeface="Times New Roman"/>
                <a:cs typeface="Times New Roman"/>
              </a:rPr>
              <a:t> </a:t>
            </a:r>
            <a:r>
              <a:rPr dirty="0" u="sng" baseline="4629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u="sng" baseline="4629" sz="1800" spc="-12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-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baseline="4629" sz="1800" spc="-1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u="sng" baseline="4629" sz="1800" spc="-28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15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4629" sz="1800" spc="8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951130" y="3233250"/>
            <a:ext cx="139319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927735" algn="l"/>
              </a:tabLst>
            </a:pP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456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73352" y="3758248"/>
            <a:ext cx="5670550" cy="11303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converted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applied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upon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separable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 </a:t>
            </a:r>
            <a:r>
              <a:rPr dirty="0" sz="1100" spc="-5">
                <a:latin typeface="Calibri"/>
                <a:cs typeface="Calibri"/>
              </a:rPr>
              <a:t>probably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logarithms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separable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Finally, plug 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2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256393" y="5154417"/>
            <a:ext cx="596900" cy="0"/>
          </a:xfrm>
          <a:custGeom>
            <a:avLst/>
            <a:gdLst/>
            <a:ahLst/>
            <a:cxnLst/>
            <a:rect l="l" t="t" r="r" b="b"/>
            <a:pathLst>
              <a:path w="596900" h="0">
                <a:moveTo>
                  <a:pt x="0" y="0"/>
                </a:moveTo>
                <a:lnTo>
                  <a:pt x="59633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3" name="object 43"/>
          <p:cNvGrpSpPr/>
          <p:nvPr/>
        </p:nvGrpSpPr>
        <p:grpSpPr>
          <a:xfrm>
            <a:off x="4797091" y="4927796"/>
            <a:ext cx="711835" cy="398145"/>
            <a:chOff x="4797091" y="4927796"/>
            <a:chExt cx="711835" cy="398145"/>
          </a:xfrm>
        </p:grpSpPr>
        <p:sp>
          <p:nvSpPr>
            <p:cNvPr id="44" name="object 44"/>
            <p:cNvSpPr/>
            <p:nvPr/>
          </p:nvSpPr>
          <p:spPr>
            <a:xfrm>
              <a:off x="4900386" y="5154416"/>
              <a:ext cx="596900" cy="0"/>
            </a:xfrm>
            <a:custGeom>
              <a:avLst/>
              <a:gdLst/>
              <a:ahLst/>
              <a:cxnLst/>
              <a:rect l="l" t="t" r="r" b="b"/>
              <a:pathLst>
                <a:path w="596900" h="0">
                  <a:moveTo>
                    <a:pt x="0" y="0"/>
                  </a:moveTo>
                  <a:lnTo>
                    <a:pt x="59633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4799076" y="5175450"/>
              <a:ext cx="15240" cy="20955"/>
            </a:xfrm>
            <a:custGeom>
              <a:avLst/>
              <a:gdLst/>
              <a:ahLst/>
              <a:cxnLst/>
              <a:rect l="l" t="t" r="r" b="b"/>
              <a:pathLst>
                <a:path w="15239" h="20954">
                  <a:moveTo>
                    <a:pt x="0" y="20637"/>
                  </a:moveTo>
                  <a:lnTo>
                    <a:pt x="1469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4813776" y="5175449"/>
              <a:ext cx="37465" cy="150495"/>
            </a:xfrm>
            <a:custGeom>
              <a:avLst/>
              <a:gdLst/>
              <a:ahLst/>
              <a:cxnLst/>
              <a:rect l="l" t="t" r="r" b="b"/>
              <a:pathLst>
                <a:path w="37464" h="150495">
                  <a:moveTo>
                    <a:pt x="0" y="0"/>
                  </a:moveTo>
                  <a:lnTo>
                    <a:pt x="36948" y="15041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4850725" y="4931370"/>
              <a:ext cx="41275" cy="394970"/>
            </a:xfrm>
            <a:custGeom>
              <a:avLst/>
              <a:gdLst/>
              <a:ahLst/>
              <a:cxnLst/>
              <a:rect l="l" t="t" r="r" b="b"/>
              <a:pathLst>
                <a:path w="41275" h="394970">
                  <a:moveTo>
                    <a:pt x="0" y="394493"/>
                  </a:moveTo>
                  <a:lnTo>
                    <a:pt x="409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4891646" y="4931369"/>
              <a:ext cx="617220" cy="0"/>
            </a:xfrm>
            <a:custGeom>
              <a:avLst/>
              <a:gdLst/>
              <a:ahLst/>
              <a:cxnLst/>
              <a:rect l="l" t="t" r="r" b="b"/>
              <a:pathLst>
                <a:path w="617220" h="0">
                  <a:moveTo>
                    <a:pt x="0" y="0"/>
                  </a:moveTo>
                  <a:lnTo>
                    <a:pt x="61699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4797091" y="4927796"/>
              <a:ext cx="711835" cy="398145"/>
            </a:xfrm>
            <a:custGeom>
              <a:avLst/>
              <a:gdLst/>
              <a:ahLst/>
              <a:cxnLst/>
              <a:rect l="l" t="t" r="r" b="b"/>
              <a:pathLst>
                <a:path w="711835" h="398145">
                  <a:moveTo>
                    <a:pt x="57607" y="398066"/>
                  </a:moveTo>
                  <a:lnTo>
                    <a:pt x="50059" y="398066"/>
                  </a:lnTo>
                  <a:lnTo>
                    <a:pt x="12315" y="256778"/>
                  </a:lnTo>
                  <a:lnTo>
                    <a:pt x="3972" y="269875"/>
                  </a:lnTo>
                  <a:lnTo>
                    <a:pt x="0" y="267097"/>
                  </a:lnTo>
                  <a:lnTo>
                    <a:pt x="21055" y="238918"/>
                  </a:lnTo>
                  <a:lnTo>
                    <a:pt x="53633" y="363538"/>
                  </a:lnTo>
                  <a:lnTo>
                    <a:pt x="91377" y="0"/>
                  </a:lnTo>
                  <a:lnTo>
                    <a:pt x="711552" y="0"/>
                  </a:lnTo>
                  <a:lnTo>
                    <a:pt x="711552" y="7541"/>
                  </a:lnTo>
                  <a:lnTo>
                    <a:pt x="98130" y="7541"/>
                  </a:lnTo>
                  <a:lnTo>
                    <a:pt x="57607" y="39806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0" name="object 50"/>
          <p:cNvSpPr txBox="1"/>
          <p:nvPr/>
        </p:nvSpPr>
        <p:spPr>
          <a:xfrm>
            <a:off x="2027567" y="5023445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441588" y="5078214"/>
            <a:ext cx="2865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2694305" algn="l"/>
              </a:tabLst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	</a:t>
            </a: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227831" y="4931370"/>
            <a:ext cx="6413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228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871871" y="4931370"/>
            <a:ext cx="6413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228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950096" y="5027413"/>
            <a:ext cx="281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4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315994" y="5027411"/>
            <a:ext cx="1765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250415" y="4991305"/>
            <a:ext cx="55054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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973279" y="5533032"/>
            <a:ext cx="534098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 us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“–”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correct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3645189" y="5766003"/>
            <a:ext cx="709930" cy="398145"/>
            <a:chOff x="3645189" y="5766003"/>
            <a:chExt cx="709930" cy="398145"/>
          </a:xfrm>
        </p:grpSpPr>
        <p:sp>
          <p:nvSpPr>
            <p:cNvPr id="59" name="object 59"/>
            <p:cNvSpPr/>
            <p:nvPr/>
          </p:nvSpPr>
          <p:spPr>
            <a:xfrm>
              <a:off x="3748179" y="5992617"/>
              <a:ext cx="594995" cy="0"/>
            </a:xfrm>
            <a:custGeom>
              <a:avLst/>
              <a:gdLst/>
              <a:ahLst/>
              <a:cxnLst/>
              <a:rect l="l" t="t" r="r" b="b"/>
              <a:pathLst>
                <a:path w="594995" h="0">
                  <a:moveTo>
                    <a:pt x="0" y="0"/>
                  </a:moveTo>
                  <a:lnTo>
                    <a:pt x="59455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3647172" y="6013651"/>
              <a:ext cx="15240" cy="20955"/>
            </a:xfrm>
            <a:custGeom>
              <a:avLst/>
              <a:gdLst/>
              <a:ahLst/>
              <a:cxnLst/>
              <a:rect l="l" t="t" r="r" b="b"/>
              <a:pathLst>
                <a:path w="15239" h="20954">
                  <a:moveTo>
                    <a:pt x="0" y="20637"/>
                  </a:moveTo>
                  <a:lnTo>
                    <a:pt x="1465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3661827" y="6013652"/>
              <a:ext cx="37465" cy="150495"/>
            </a:xfrm>
            <a:custGeom>
              <a:avLst/>
              <a:gdLst/>
              <a:ahLst/>
              <a:cxnLst/>
              <a:rect l="l" t="t" r="r" b="b"/>
              <a:pathLst>
                <a:path w="37464" h="150495">
                  <a:moveTo>
                    <a:pt x="0" y="0"/>
                  </a:moveTo>
                  <a:lnTo>
                    <a:pt x="36837" y="15041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3698665" y="5769574"/>
              <a:ext cx="41275" cy="394970"/>
            </a:xfrm>
            <a:custGeom>
              <a:avLst/>
              <a:gdLst/>
              <a:ahLst/>
              <a:cxnLst/>
              <a:rect l="l" t="t" r="r" b="b"/>
              <a:pathLst>
                <a:path w="41275" h="394970">
                  <a:moveTo>
                    <a:pt x="0" y="394493"/>
                  </a:moveTo>
                  <a:lnTo>
                    <a:pt x="4079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3739463" y="5769574"/>
              <a:ext cx="615315" cy="0"/>
            </a:xfrm>
            <a:custGeom>
              <a:avLst/>
              <a:gdLst/>
              <a:ahLst/>
              <a:cxnLst/>
              <a:rect l="l" t="t" r="r" b="b"/>
              <a:pathLst>
                <a:path w="615314" h="0">
                  <a:moveTo>
                    <a:pt x="0" y="0"/>
                  </a:moveTo>
                  <a:lnTo>
                    <a:pt x="61514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3645189" y="5766003"/>
              <a:ext cx="709930" cy="398145"/>
            </a:xfrm>
            <a:custGeom>
              <a:avLst/>
              <a:gdLst/>
              <a:ahLst/>
              <a:cxnLst/>
              <a:rect l="l" t="t" r="r" b="b"/>
              <a:pathLst>
                <a:path w="709929" h="398145">
                  <a:moveTo>
                    <a:pt x="57435" y="398065"/>
                  </a:moveTo>
                  <a:lnTo>
                    <a:pt x="49909" y="398065"/>
                  </a:lnTo>
                  <a:lnTo>
                    <a:pt x="12279" y="256777"/>
                  </a:lnTo>
                  <a:lnTo>
                    <a:pt x="3961" y="269874"/>
                  </a:lnTo>
                  <a:lnTo>
                    <a:pt x="0" y="267096"/>
                  </a:lnTo>
                  <a:lnTo>
                    <a:pt x="20993" y="238918"/>
                  </a:lnTo>
                  <a:lnTo>
                    <a:pt x="53474" y="363537"/>
                  </a:lnTo>
                  <a:lnTo>
                    <a:pt x="91104" y="0"/>
                  </a:lnTo>
                  <a:lnTo>
                    <a:pt x="709422" y="0"/>
                  </a:lnTo>
                  <a:lnTo>
                    <a:pt x="709422" y="7540"/>
                  </a:lnTo>
                  <a:lnTo>
                    <a:pt x="97838" y="7540"/>
                  </a:lnTo>
                  <a:lnTo>
                    <a:pt x="57435" y="39806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5" name="object 65"/>
          <p:cNvSpPr txBox="1"/>
          <p:nvPr/>
        </p:nvSpPr>
        <p:spPr>
          <a:xfrm>
            <a:off x="3945358" y="5916424"/>
            <a:ext cx="1955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719581" y="5769580"/>
            <a:ext cx="640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228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102499" y="5829505"/>
            <a:ext cx="54864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47879" y="6354016"/>
            <a:ext cx="5448300" cy="63246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 marR="30480">
              <a:lnSpc>
                <a:spcPct val="107700"/>
              </a:lnSpc>
              <a:spcBef>
                <a:spcPts val="125"/>
              </a:spcBef>
            </a:pPr>
            <a:r>
              <a:rPr dirty="0" sz="1100">
                <a:latin typeface="Calibri"/>
                <a:cs typeface="Calibri"/>
              </a:rPr>
              <a:t>For the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validity </a:t>
            </a:r>
            <a:r>
              <a:rPr dirty="0" sz="1100">
                <a:latin typeface="Calibri"/>
                <a:cs typeface="Calibri"/>
              </a:rPr>
              <a:t>we can see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need </a:t>
            </a:r>
            <a:r>
              <a:rPr dirty="0" sz="1100" spc="-5">
                <a:latin typeface="Calibri"/>
                <a:cs typeface="Calibri"/>
              </a:rPr>
              <a:t>to avoid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0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because we can’t allow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require that,</a:t>
            </a:r>
            <a:endParaRPr sz="1100">
              <a:latin typeface="Calibri"/>
              <a:cs typeface="Calibri"/>
            </a:endParaRPr>
          </a:p>
          <a:p>
            <a:pPr marL="767080">
              <a:lnSpc>
                <a:spcPct val="100000"/>
              </a:lnSpc>
              <a:spcBef>
                <a:spcPts val="330"/>
              </a:spcBef>
            </a:pPr>
            <a:r>
              <a:rPr dirty="0" sz="1200">
                <a:latin typeface="Times New Roman"/>
                <a:cs typeface="Times New Roman"/>
              </a:rPr>
              <a:t>228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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438840" y="7025368"/>
            <a:ext cx="1320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3.2676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3.2676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947885" y="7025368"/>
            <a:ext cx="2785745" cy="772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12215">
              <a:lnSpc>
                <a:spcPct val="100000"/>
              </a:lnSpc>
              <a:spcBef>
                <a:spcPts val="100"/>
              </a:spcBef>
              <a:tabLst>
                <a:tab pos="2583815" algn="l"/>
              </a:tabLst>
            </a:pP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4</a:t>
            </a:r>
            <a:r>
              <a:rPr dirty="0" baseline="43650" sz="1050" spc="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114	</a:t>
            </a: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Symbol"/>
              <a:cs typeface="Symbol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validity,</a:t>
            </a:r>
            <a:endParaRPr sz="1100">
              <a:latin typeface="Calibri"/>
              <a:cs typeface="Calibri"/>
            </a:endParaRPr>
          </a:p>
          <a:p>
            <a:pPr marL="1428750">
              <a:lnSpc>
                <a:spcPct val="100000"/>
              </a:lnSpc>
              <a:spcBef>
                <a:spcPts val="114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3.2676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201050" y="7586244"/>
            <a:ext cx="89408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3.2676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973327" y="7779233"/>
            <a:ext cx="3653154" cy="578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3.2676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914400" y="914399"/>
            <a:ext cx="5943600" cy="7459980"/>
          </a:xfrm>
          <a:custGeom>
            <a:avLst/>
            <a:gdLst/>
            <a:ahLst/>
            <a:cxnLst/>
            <a:rect l="l" t="t" r="r" b="b"/>
            <a:pathLst>
              <a:path w="5943600" h="745998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453871"/>
                </a:lnTo>
                <a:lnTo>
                  <a:pt x="6096" y="7453871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453871"/>
                </a:lnTo>
                <a:lnTo>
                  <a:pt x="0" y="7459980"/>
                </a:lnTo>
                <a:lnTo>
                  <a:pt x="6096" y="7459980"/>
                </a:lnTo>
                <a:lnTo>
                  <a:pt x="5937504" y="7459980"/>
                </a:lnTo>
                <a:lnTo>
                  <a:pt x="5943600" y="7459980"/>
                </a:lnTo>
                <a:lnTo>
                  <a:pt x="5943600" y="745388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41444" y="8740709"/>
            <a:ext cx="120240" cy="22149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196272" y="8688043"/>
            <a:ext cx="648970" cy="259079"/>
            <a:chOff x="5196272" y="8688043"/>
            <a:chExt cx="648970" cy="259079"/>
          </a:xfrm>
        </p:grpSpPr>
        <p:sp>
          <p:nvSpPr>
            <p:cNvPr id="4" name="object 4"/>
            <p:cNvSpPr/>
            <p:nvPr/>
          </p:nvSpPr>
          <p:spPr>
            <a:xfrm>
              <a:off x="5430317" y="8726013"/>
              <a:ext cx="188595" cy="208915"/>
            </a:xfrm>
            <a:custGeom>
              <a:avLst/>
              <a:gdLst/>
              <a:ahLst/>
              <a:cxnLst/>
              <a:rect l="l" t="t" r="r" b="b"/>
              <a:pathLst>
                <a:path w="188595" h="208915">
                  <a:moveTo>
                    <a:pt x="152667" y="-5"/>
                  </a:moveTo>
                  <a:lnTo>
                    <a:pt x="35363" y="-5"/>
                  </a:lnTo>
                  <a:lnTo>
                    <a:pt x="11789" y="35808"/>
                  </a:lnTo>
                  <a:lnTo>
                    <a:pt x="3" y="80411"/>
                  </a:lnTo>
                  <a:lnTo>
                    <a:pt x="3" y="127942"/>
                  </a:lnTo>
                  <a:lnTo>
                    <a:pt x="11789" y="172545"/>
                  </a:lnTo>
                  <a:lnTo>
                    <a:pt x="35363" y="208359"/>
                  </a:lnTo>
                  <a:lnTo>
                    <a:pt x="152667" y="208359"/>
                  </a:lnTo>
                  <a:lnTo>
                    <a:pt x="176241" y="172545"/>
                  </a:lnTo>
                  <a:lnTo>
                    <a:pt x="188027" y="127942"/>
                  </a:lnTo>
                  <a:lnTo>
                    <a:pt x="188027" y="80411"/>
                  </a:lnTo>
                  <a:lnTo>
                    <a:pt x="176241" y="35808"/>
                  </a:lnTo>
                  <a:lnTo>
                    <a:pt x="152667" y="-5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314935" y="8731427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29" h="189865">
                  <a:moveTo>
                    <a:pt x="117572" y="-5"/>
                  </a:moveTo>
                  <a:lnTo>
                    <a:pt x="33499" y="-5"/>
                  </a:lnTo>
                  <a:lnTo>
                    <a:pt x="8377" y="42164"/>
                  </a:lnTo>
                  <a:lnTo>
                    <a:pt x="3" y="94740"/>
                  </a:lnTo>
                  <a:lnTo>
                    <a:pt x="8377" y="147316"/>
                  </a:lnTo>
                  <a:lnTo>
                    <a:pt x="33499" y="189485"/>
                  </a:lnTo>
                  <a:lnTo>
                    <a:pt x="117572" y="189485"/>
                  </a:lnTo>
                  <a:lnTo>
                    <a:pt x="142694" y="147316"/>
                  </a:lnTo>
                  <a:lnTo>
                    <a:pt x="151069" y="94740"/>
                  </a:lnTo>
                  <a:lnTo>
                    <a:pt x="142694" y="42164"/>
                  </a:lnTo>
                  <a:lnTo>
                    <a:pt x="117572" y="-5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196272" y="8728642"/>
              <a:ext cx="146685" cy="205740"/>
            </a:xfrm>
            <a:custGeom>
              <a:avLst/>
              <a:gdLst/>
              <a:ahLst/>
              <a:cxnLst/>
              <a:rect l="l" t="t" r="r" b="b"/>
              <a:pathLst>
                <a:path w="146685" h="205740">
                  <a:moveTo>
                    <a:pt x="111485" y="-5"/>
                  </a:moveTo>
                  <a:lnTo>
                    <a:pt x="34916" y="-5"/>
                  </a:lnTo>
                  <a:lnTo>
                    <a:pt x="11640" y="35356"/>
                  </a:lnTo>
                  <a:lnTo>
                    <a:pt x="3" y="79396"/>
                  </a:lnTo>
                  <a:lnTo>
                    <a:pt x="3" y="126328"/>
                  </a:lnTo>
                  <a:lnTo>
                    <a:pt x="11640" y="170368"/>
                  </a:lnTo>
                  <a:lnTo>
                    <a:pt x="34916" y="205730"/>
                  </a:lnTo>
                  <a:lnTo>
                    <a:pt x="111485" y="205730"/>
                  </a:lnTo>
                  <a:lnTo>
                    <a:pt x="134760" y="170368"/>
                  </a:lnTo>
                  <a:lnTo>
                    <a:pt x="146398" y="126328"/>
                  </a:lnTo>
                  <a:lnTo>
                    <a:pt x="146398" y="79396"/>
                  </a:lnTo>
                  <a:lnTo>
                    <a:pt x="134760" y="35356"/>
                  </a:lnTo>
                  <a:lnTo>
                    <a:pt x="111485" y="-5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558661" y="8688043"/>
              <a:ext cx="286385" cy="259079"/>
            </a:xfrm>
            <a:custGeom>
              <a:avLst/>
              <a:gdLst/>
              <a:ahLst/>
              <a:cxnLst/>
              <a:rect l="l" t="t" r="r" b="b"/>
              <a:pathLst>
                <a:path w="286385" h="259079">
                  <a:moveTo>
                    <a:pt x="240516" y="-6"/>
                  </a:moveTo>
                  <a:lnTo>
                    <a:pt x="45799" y="-6"/>
                  </a:lnTo>
                  <a:lnTo>
                    <a:pt x="20357" y="36146"/>
                  </a:lnTo>
                  <a:lnTo>
                    <a:pt x="5091" y="80729"/>
                  </a:lnTo>
                  <a:lnTo>
                    <a:pt x="3" y="129528"/>
                  </a:lnTo>
                  <a:lnTo>
                    <a:pt x="5091" y="178327"/>
                  </a:lnTo>
                  <a:lnTo>
                    <a:pt x="20357" y="222910"/>
                  </a:lnTo>
                  <a:lnTo>
                    <a:pt x="45799" y="259062"/>
                  </a:lnTo>
                  <a:lnTo>
                    <a:pt x="240516" y="259062"/>
                  </a:lnTo>
                  <a:lnTo>
                    <a:pt x="265958" y="222910"/>
                  </a:lnTo>
                  <a:lnTo>
                    <a:pt x="281223" y="178327"/>
                  </a:lnTo>
                  <a:lnTo>
                    <a:pt x="286312" y="129528"/>
                  </a:lnTo>
                  <a:lnTo>
                    <a:pt x="281223" y="80729"/>
                  </a:lnTo>
                  <a:lnTo>
                    <a:pt x="265958" y="36146"/>
                  </a:lnTo>
                  <a:lnTo>
                    <a:pt x="240516" y="-6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5789509" y="8726013"/>
            <a:ext cx="284480" cy="208915"/>
            <a:chOff x="5789509" y="8726013"/>
            <a:chExt cx="284480" cy="208915"/>
          </a:xfrm>
        </p:grpSpPr>
        <p:sp>
          <p:nvSpPr>
            <p:cNvPr id="9" name="object 9"/>
            <p:cNvSpPr/>
            <p:nvPr/>
          </p:nvSpPr>
          <p:spPr>
            <a:xfrm>
              <a:off x="5881017" y="8726013"/>
              <a:ext cx="193040" cy="208915"/>
            </a:xfrm>
            <a:custGeom>
              <a:avLst/>
              <a:gdLst/>
              <a:ahLst/>
              <a:cxnLst/>
              <a:rect l="l" t="t" r="r" b="b"/>
              <a:pathLst>
                <a:path w="193039" h="208915">
                  <a:moveTo>
                    <a:pt x="157353" y="-5"/>
                  </a:moveTo>
                  <a:lnTo>
                    <a:pt x="35363" y="-5"/>
                  </a:lnTo>
                  <a:lnTo>
                    <a:pt x="11790" y="35808"/>
                  </a:lnTo>
                  <a:lnTo>
                    <a:pt x="3" y="80411"/>
                  </a:lnTo>
                  <a:lnTo>
                    <a:pt x="3" y="127942"/>
                  </a:lnTo>
                  <a:lnTo>
                    <a:pt x="11790" y="172545"/>
                  </a:lnTo>
                  <a:lnTo>
                    <a:pt x="35363" y="208359"/>
                  </a:lnTo>
                  <a:lnTo>
                    <a:pt x="157353" y="208359"/>
                  </a:lnTo>
                  <a:lnTo>
                    <a:pt x="180926" y="172545"/>
                  </a:lnTo>
                  <a:lnTo>
                    <a:pt x="192713" y="127942"/>
                  </a:lnTo>
                  <a:lnTo>
                    <a:pt x="192713" y="80411"/>
                  </a:lnTo>
                  <a:lnTo>
                    <a:pt x="180926" y="35808"/>
                  </a:lnTo>
                  <a:lnTo>
                    <a:pt x="157353" y="-5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5789509" y="8731427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29" h="189865">
                  <a:moveTo>
                    <a:pt x="117572" y="-5"/>
                  </a:moveTo>
                  <a:lnTo>
                    <a:pt x="33500" y="-5"/>
                  </a:lnTo>
                  <a:lnTo>
                    <a:pt x="8377" y="42164"/>
                  </a:lnTo>
                  <a:lnTo>
                    <a:pt x="3" y="94740"/>
                  </a:lnTo>
                  <a:lnTo>
                    <a:pt x="8377" y="147316"/>
                  </a:lnTo>
                  <a:lnTo>
                    <a:pt x="33500" y="189485"/>
                  </a:lnTo>
                  <a:lnTo>
                    <a:pt x="117572" y="189485"/>
                  </a:lnTo>
                  <a:lnTo>
                    <a:pt x="142695" y="147316"/>
                  </a:lnTo>
                  <a:lnTo>
                    <a:pt x="151069" y="94740"/>
                  </a:lnTo>
                  <a:lnTo>
                    <a:pt x="142695" y="42164"/>
                  </a:lnTo>
                  <a:lnTo>
                    <a:pt x="117572" y="-5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/>
          <p:nvPr/>
        </p:nvSpPr>
        <p:spPr>
          <a:xfrm>
            <a:off x="952889" y="8744105"/>
            <a:ext cx="4262120" cy="187960"/>
          </a:xfrm>
          <a:custGeom>
            <a:avLst/>
            <a:gdLst/>
            <a:ahLst/>
            <a:cxnLst/>
            <a:rect l="l" t="t" r="r" b="b"/>
            <a:pathLst>
              <a:path w="4262120" h="187959">
                <a:moveTo>
                  <a:pt x="4228729" y="-4"/>
                </a:moveTo>
                <a:lnTo>
                  <a:pt x="33162" y="-4"/>
                </a:lnTo>
                <a:lnTo>
                  <a:pt x="8290" y="41743"/>
                </a:lnTo>
                <a:lnTo>
                  <a:pt x="0" y="93794"/>
                </a:lnTo>
                <a:lnTo>
                  <a:pt x="8290" y="145845"/>
                </a:lnTo>
                <a:lnTo>
                  <a:pt x="33162" y="187594"/>
                </a:lnTo>
                <a:lnTo>
                  <a:pt x="4228729" y="187594"/>
                </a:lnTo>
                <a:lnTo>
                  <a:pt x="4253601" y="145845"/>
                </a:lnTo>
                <a:lnTo>
                  <a:pt x="4261891" y="93794"/>
                </a:lnTo>
                <a:lnTo>
                  <a:pt x="4253601" y="41743"/>
                </a:lnTo>
                <a:lnTo>
                  <a:pt x="4228729" y="-4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2" name="object 12"/>
          <p:cNvGrpSpPr/>
          <p:nvPr/>
        </p:nvGrpSpPr>
        <p:grpSpPr>
          <a:xfrm>
            <a:off x="914400" y="914400"/>
            <a:ext cx="5943600" cy="2159635"/>
            <a:chOff x="914400" y="914400"/>
            <a:chExt cx="5943600" cy="2159635"/>
          </a:xfrm>
        </p:grpSpPr>
        <p:sp>
          <p:nvSpPr>
            <p:cNvPr id="13" name="object 13"/>
            <p:cNvSpPr/>
            <p:nvPr/>
          </p:nvSpPr>
          <p:spPr>
            <a:xfrm>
              <a:off x="914400" y="914399"/>
              <a:ext cx="5943600" cy="2159635"/>
            </a:xfrm>
            <a:custGeom>
              <a:avLst/>
              <a:gdLst/>
              <a:ahLst/>
              <a:cxnLst/>
              <a:rect l="l" t="t" r="r" b="b"/>
              <a:pathLst>
                <a:path w="5943600" h="215963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2153412"/>
                  </a:lnTo>
                  <a:lnTo>
                    <a:pt x="6096" y="2153412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2153412"/>
                  </a:lnTo>
                  <a:lnTo>
                    <a:pt x="0" y="2159508"/>
                  </a:lnTo>
                  <a:lnTo>
                    <a:pt x="6096" y="2159508"/>
                  </a:lnTo>
                  <a:lnTo>
                    <a:pt x="5937504" y="2159508"/>
                  </a:lnTo>
                  <a:lnTo>
                    <a:pt x="5943600" y="2159508"/>
                  </a:lnTo>
                  <a:lnTo>
                    <a:pt x="5943600" y="2153412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81221" y="977899"/>
              <a:ext cx="3409949" cy="2038349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960627" y="3977132"/>
            <a:ext cx="5743575" cy="1186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375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2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R="194310">
              <a:lnSpc>
                <a:spcPts val="1855"/>
              </a:lnSpc>
              <a:tabLst>
                <a:tab pos="1849120" algn="l"/>
                <a:tab pos="321564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6944" sz="1800" spc="22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2" i="1">
                <a:latin typeface="Times New Roman"/>
                <a:cs typeface="Times New Roman"/>
              </a:rPr>
              <a:t>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ln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ln</a:t>
            </a:r>
            <a:r>
              <a:rPr dirty="0" baseline="4629" sz="1800" spc="3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114">
                <a:latin typeface="Symbol"/>
                <a:cs typeface="Symbol"/>
              </a:rPr>
              <a:t>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sz="1600" spc="-114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4,	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</a:t>
            </a:r>
            <a:r>
              <a:rPr dirty="0" baseline="4629" sz="1800" spc="-10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68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 marR="3048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homogeneous.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logarithm property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604479" y="5403338"/>
            <a:ext cx="102235" cy="0"/>
          </a:xfrm>
          <a:custGeom>
            <a:avLst/>
            <a:gdLst/>
            <a:ahLst/>
            <a:cxnLst/>
            <a:rect l="l" t="t" r="r" b="b"/>
            <a:pathLst>
              <a:path w="102235" h="0">
                <a:moveTo>
                  <a:pt x="0" y="0"/>
                </a:moveTo>
                <a:lnTo>
                  <a:pt x="10193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949005" y="5403338"/>
            <a:ext cx="102235" cy="0"/>
          </a:xfrm>
          <a:custGeom>
            <a:avLst/>
            <a:gdLst/>
            <a:ahLst/>
            <a:cxnLst/>
            <a:rect l="l" t="t" r="r" b="b"/>
            <a:pathLst>
              <a:path w="102235" h="0">
                <a:moveTo>
                  <a:pt x="0" y="0"/>
                </a:moveTo>
                <a:lnTo>
                  <a:pt x="10193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3625809" y="5395403"/>
            <a:ext cx="806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18309" y="5276340"/>
            <a:ext cx="8515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baseline="34722" sz="1800" spc="-7" i="1">
                <a:latin typeface="Times New Roman"/>
                <a:cs typeface="Times New Roman"/>
              </a:rPr>
              <a:t>y</a:t>
            </a:r>
            <a:r>
              <a:rPr dirty="0" baseline="34722" sz="1800" spc="-44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37037" sz="1800" spc="-7">
                <a:latin typeface="Symbol"/>
                <a:cs typeface="Symbol"/>
              </a:rPr>
              <a:t></a:t>
            </a:r>
            <a:r>
              <a:rPr dirty="0" baseline="37037" sz="1800" spc="75">
                <a:latin typeface="Times New Roman"/>
                <a:cs typeface="Times New Roman"/>
              </a:rPr>
              <a:t> </a:t>
            </a:r>
            <a:r>
              <a:rPr dirty="0" baseline="34722" sz="1800" spc="-7" i="1">
                <a:latin typeface="Times New Roman"/>
                <a:cs typeface="Times New Roman"/>
              </a:rPr>
              <a:t>x</a:t>
            </a:r>
            <a:r>
              <a:rPr dirty="0" baseline="34722" sz="1800" spc="-37" i="1">
                <a:latin typeface="Times New Roman"/>
                <a:cs typeface="Times New Roman"/>
              </a:rPr>
              <a:t> </a:t>
            </a:r>
            <a:r>
              <a:rPr dirty="0" baseline="37037" sz="1800" spc="-7">
                <a:latin typeface="Symbol"/>
                <a:cs typeface="Symbol"/>
              </a:rPr>
              <a:t></a:t>
            </a:r>
            <a:endParaRPr baseline="37037" sz="18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842208" y="5316027"/>
            <a:ext cx="3276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baseline="-30092" sz="1800" spc="-7" i="1">
                <a:latin typeface="Times New Roman"/>
                <a:cs typeface="Times New Roman"/>
              </a:rPr>
              <a:t>y</a:t>
            </a:r>
            <a:r>
              <a:rPr dirty="0" baseline="-30092" sz="1800" spc="-9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867607" y="5428739"/>
            <a:ext cx="2768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05104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86021" y="5794343"/>
            <a:ext cx="5231130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091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homogeneous.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substitution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080128" y="6408724"/>
            <a:ext cx="83820" cy="0"/>
          </a:xfrm>
          <a:custGeom>
            <a:avLst/>
            <a:gdLst/>
            <a:ahLst/>
            <a:cxnLst/>
            <a:rect l="l" t="t" r="r" b="b"/>
            <a:pathLst>
              <a:path w="83820" h="0">
                <a:moveTo>
                  <a:pt x="0" y="0"/>
                </a:moveTo>
                <a:lnTo>
                  <a:pt x="83526" y="0"/>
                </a:lnTo>
              </a:path>
            </a:pathLst>
          </a:custGeom>
          <a:ln w="753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4154904" y="6869259"/>
            <a:ext cx="83820" cy="0"/>
          </a:xfrm>
          <a:custGeom>
            <a:avLst/>
            <a:gdLst/>
            <a:ahLst/>
            <a:cxnLst/>
            <a:rect l="l" t="t" r="r" b="b"/>
            <a:pathLst>
              <a:path w="83820" h="0">
                <a:moveTo>
                  <a:pt x="0" y="0"/>
                </a:moveTo>
                <a:lnTo>
                  <a:pt x="83526" y="0"/>
                </a:lnTo>
              </a:path>
            </a:pathLst>
          </a:custGeom>
          <a:ln w="753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3240889" y="7440765"/>
            <a:ext cx="64135" cy="0"/>
          </a:xfrm>
          <a:custGeom>
            <a:avLst/>
            <a:gdLst/>
            <a:ahLst/>
            <a:cxnLst/>
            <a:rect l="l" t="t" r="r" b="b"/>
            <a:pathLst>
              <a:path w="64135" h="0">
                <a:moveTo>
                  <a:pt x="0" y="0"/>
                </a:moveTo>
                <a:lnTo>
                  <a:pt x="63638" y="0"/>
                </a:lnTo>
              </a:path>
            </a:pathLst>
          </a:custGeom>
          <a:ln w="35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3175660" y="7273897"/>
            <a:ext cx="207645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254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76789" y="7254873"/>
            <a:ext cx="63500" cy="3003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 spc="-204">
                <a:latin typeface="Symbol"/>
                <a:cs typeface="Symbol"/>
              </a:rPr>
              <a:t>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883716" y="7317903"/>
            <a:ext cx="730885" cy="0"/>
          </a:xfrm>
          <a:custGeom>
            <a:avLst/>
            <a:gdLst/>
            <a:ahLst/>
            <a:cxnLst/>
            <a:rect l="l" t="t" r="r" b="b"/>
            <a:pathLst>
              <a:path w="730885" h="0">
                <a:moveTo>
                  <a:pt x="0" y="0"/>
                </a:moveTo>
                <a:lnTo>
                  <a:pt x="730257" y="0"/>
                </a:lnTo>
              </a:path>
            </a:pathLst>
          </a:custGeom>
          <a:ln w="753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3776252" y="7317903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279" y="0"/>
                </a:lnTo>
              </a:path>
            </a:pathLst>
          </a:custGeom>
          <a:ln w="753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3250039" y="7328194"/>
            <a:ext cx="57785" cy="22479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635">
              <a:lnSpc>
                <a:spcPts val="725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844"/>
              </a:lnSpc>
            </a:pPr>
            <a:r>
              <a:rPr dirty="0" sz="800" spc="-5" i="1">
                <a:latin typeface="Times New Roman"/>
                <a:cs typeface="Times New Roman"/>
              </a:rPr>
              <a:t>v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177252" y="7095039"/>
            <a:ext cx="15748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dv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09127" y="6281886"/>
            <a:ext cx="107378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13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972797" y="6322521"/>
            <a:ext cx="30988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-27777" sz="1800" i="1">
                <a:latin typeface="Times New Roman"/>
                <a:cs typeface="Times New Roman"/>
              </a:rPr>
              <a:t>v</a:t>
            </a:r>
            <a:r>
              <a:rPr dirty="0" baseline="-27777" sz="1800" spc="-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998197" y="6418096"/>
            <a:ext cx="259079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18732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23871" y="6742414"/>
            <a:ext cx="118999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</a:t>
            </a:r>
            <a:r>
              <a:rPr dirty="0" baseline="34722" sz="1800" spc="-232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13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r>
              <a:rPr dirty="0" baseline="30092" sz="1800" spc="-157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Symbol"/>
                <a:cs typeface="Symbol"/>
              </a:rPr>
              <a:t></a:t>
            </a:r>
            <a:r>
              <a:rPr dirty="0" sz="1200" spc="20">
                <a:latin typeface="Times New Roman"/>
                <a:cs typeface="Times New Roman"/>
              </a:rPr>
              <a:t>1</a:t>
            </a:r>
            <a:r>
              <a:rPr dirty="0" baseline="34722" sz="1800">
                <a:latin typeface="Symbol"/>
                <a:cs typeface="Symbol"/>
              </a:rPr>
              <a:t></a:t>
            </a:r>
            <a:endParaRPr baseline="34722" sz="18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831976" y="6785788"/>
            <a:ext cx="78168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  <a:tabLst>
                <a:tab pos="240665" algn="l"/>
                <a:tab pos="68453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27777" sz="1800" i="1">
                <a:latin typeface="Times New Roman"/>
                <a:cs typeface="Times New Roman"/>
              </a:rPr>
              <a:t>v</a:t>
            </a:r>
            <a:r>
              <a:rPr dirty="0" baseline="-27777" sz="1800" spc="-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072884" y="6878472"/>
            <a:ext cx="259079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18732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57376" y="6890343"/>
            <a:ext cx="7175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16914" y="6890343"/>
            <a:ext cx="7175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533640" y="7095039"/>
            <a:ext cx="434975" cy="3194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2095">
              <a:lnSpc>
                <a:spcPts val="795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ts val="1515"/>
              </a:lnSpc>
            </a:pPr>
            <a:r>
              <a:rPr dirty="0" baseline="-33950" sz="2700" spc="-307">
                <a:latin typeface="Symbol"/>
                <a:cs typeface="Symbol"/>
              </a:rPr>
              <a:t></a:t>
            </a:r>
            <a:r>
              <a:rPr dirty="0" baseline="-33950" sz="2700" spc="-14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90875" y="7313737"/>
            <a:ext cx="1017269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502284" algn="l"/>
                <a:tab pos="936625" algn="l"/>
              </a:tabLst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2314" sz="1800" i="1">
                <a:latin typeface="Times New Roman"/>
                <a:cs typeface="Times New Roman"/>
              </a:rPr>
              <a:t>x</a:t>
            </a:r>
            <a:endParaRPr baseline="2314" sz="18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85973" y="7755103"/>
            <a:ext cx="281305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sides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246212" y="7906629"/>
            <a:ext cx="642620" cy="3092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197485" algn="l"/>
                <a:tab pos="579120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baseline="1683" sz="2475" spc="-240">
                <a:latin typeface="Symbol"/>
                <a:cs typeface="Symbol"/>
              </a:rPr>
              <a:t></a:t>
            </a:r>
            <a:r>
              <a:rPr dirty="0" baseline="1683" sz="2475" spc="-240">
                <a:latin typeface="Times New Roman"/>
                <a:cs typeface="Times New Roman"/>
              </a:rPr>
              <a:t> </a:t>
            </a:r>
            <a:r>
              <a:rPr dirty="0" baseline="1683" sz="2475" spc="-142">
                <a:latin typeface="Times New Roman"/>
                <a:cs typeface="Times New Roman"/>
              </a:rPr>
              <a:t> </a:t>
            </a:r>
            <a:r>
              <a:rPr dirty="0" baseline="1683" sz="2475" spc="-240">
                <a:latin typeface="Symbol"/>
                <a:cs typeface="Symbol"/>
              </a:rPr>
              <a:t></a:t>
            </a:r>
            <a:r>
              <a:rPr dirty="0" baseline="1683" sz="247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246212" y="8195126"/>
            <a:ext cx="642620" cy="3092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197485" algn="l"/>
                <a:tab pos="579120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baseline="1683" sz="2475" spc="-240">
                <a:latin typeface="Symbol"/>
                <a:cs typeface="Symbol"/>
              </a:rPr>
              <a:t></a:t>
            </a:r>
            <a:r>
              <a:rPr dirty="0" baseline="1683" sz="2475" spc="-240">
                <a:latin typeface="Times New Roman"/>
                <a:cs typeface="Times New Roman"/>
              </a:rPr>
              <a:t> </a:t>
            </a:r>
            <a:r>
              <a:rPr dirty="0" baseline="1683" sz="2475" spc="-142">
                <a:latin typeface="Times New Roman"/>
                <a:cs typeface="Times New Roman"/>
              </a:rPr>
              <a:t> </a:t>
            </a:r>
            <a:r>
              <a:rPr dirty="0" baseline="1683" sz="2475" spc="-240">
                <a:latin typeface="Symbol"/>
                <a:cs typeface="Symbol"/>
              </a:rPr>
              <a:t></a:t>
            </a:r>
            <a:r>
              <a:rPr dirty="0" baseline="1683" sz="247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509061" y="7981749"/>
            <a:ext cx="66675" cy="2311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ts val="750"/>
              </a:lnSpc>
              <a:spcBef>
                <a:spcPts val="95"/>
              </a:spcBef>
            </a:pP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8890">
              <a:lnSpc>
                <a:spcPts val="869"/>
              </a:lnSpc>
            </a:pPr>
            <a:r>
              <a:rPr dirty="0" sz="800" spc="-5" i="1">
                <a:latin typeface="Times New Roman"/>
                <a:cs typeface="Times New Roman"/>
              </a:rPr>
              <a:t>v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509062" y="8270246"/>
            <a:ext cx="66675" cy="2311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ts val="750"/>
              </a:lnSpc>
              <a:spcBef>
                <a:spcPts val="95"/>
              </a:spcBef>
            </a:pP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8890">
              <a:lnSpc>
                <a:spcPts val="869"/>
              </a:lnSpc>
            </a:pPr>
            <a:r>
              <a:rPr dirty="0" sz="800" spc="-5" i="1">
                <a:latin typeface="Times New Roman"/>
                <a:cs typeface="Times New Roman"/>
              </a:rPr>
              <a:t>v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006319" y="7969761"/>
            <a:ext cx="145351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654685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108453" y="8258260"/>
            <a:ext cx="134874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52450" algn="l"/>
              </a:tabLst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604457" y="8676398"/>
            <a:ext cx="20764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240">
                <a:latin typeface="Times New Roman"/>
                <a:cs typeface="Times New Roman"/>
              </a:rPr>
              <a:t> 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669861" y="8731586"/>
            <a:ext cx="67310" cy="2324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ts val="750"/>
              </a:lnSpc>
              <a:spcBef>
                <a:spcPts val="105"/>
              </a:spcBef>
            </a:pPr>
            <a:r>
              <a:rPr dirty="0" u="sng" sz="700" spc="-10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8890">
              <a:lnSpc>
                <a:spcPts val="869"/>
              </a:lnSpc>
            </a:pPr>
            <a:r>
              <a:rPr dirty="0" sz="800" spc="-5" i="1">
                <a:latin typeface="Times New Roman"/>
                <a:cs typeface="Times New Roman"/>
              </a:rPr>
              <a:t>v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86052" y="8720570"/>
            <a:ext cx="506539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4836795" algn="l"/>
              </a:tabLst>
            </a:pPr>
            <a:r>
              <a:rPr dirty="0" sz="1100">
                <a:latin typeface="Calibri"/>
                <a:cs typeface="Calibri"/>
              </a:rPr>
              <a:t>Y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2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gra</a:t>
            </a:r>
            <a:r>
              <a:rPr dirty="0" sz="1100">
                <a:latin typeface="Calibri"/>
                <a:cs typeface="Calibri"/>
              </a:rPr>
              <a:t>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l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?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5">
                <a:latin typeface="Calibri"/>
                <a:cs typeface="Calibri"/>
              </a:rPr>
              <a:t>ub</a:t>
            </a:r>
            <a:r>
              <a:rPr dirty="0" sz="1100">
                <a:latin typeface="Calibri"/>
                <a:cs typeface="Calibri"/>
              </a:rPr>
              <a:t>st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14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 spc="75">
                <a:latin typeface="Times New Roman"/>
                <a:cs typeface="Times New Roman"/>
              </a:rPr>
              <a:t>1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914400" y="3994403"/>
            <a:ext cx="5943600" cy="5001895"/>
          </a:xfrm>
          <a:custGeom>
            <a:avLst/>
            <a:gdLst/>
            <a:ahLst/>
            <a:cxnLst/>
            <a:rect l="l" t="t" r="r" b="b"/>
            <a:pathLst>
              <a:path w="5943600" h="500189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4995659"/>
                </a:lnTo>
                <a:lnTo>
                  <a:pt x="6096" y="4995659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4995659"/>
                </a:lnTo>
                <a:lnTo>
                  <a:pt x="0" y="5001768"/>
                </a:lnTo>
                <a:lnTo>
                  <a:pt x="6096" y="5001768"/>
                </a:lnTo>
                <a:lnTo>
                  <a:pt x="5937504" y="5001768"/>
                </a:lnTo>
                <a:lnTo>
                  <a:pt x="5943600" y="5001768"/>
                </a:lnTo>
                <a:lnTo>
                  <a:pt x="5943600" y="499567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703865" y="1093643"/>
            <a:ext cx="3211830" cy="187960"/>
          </a:xfrm>
          <a:custGeom>
            <a:avLst/>
            <a:gdLst/>
            <a:ahLst/>
            <a:cxnLst/>
            <a:rect l="l" t="t" r="r" b="b"/>
            <a:pathLst>
              <a:path w="3211829" h="187959">
                <a:moveTo>
                  <a:pt x="3178245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2"/>
                </a:lnTo>
                <a:lnTo>
                  <a:pt x="33162" y="187589"/>
                </a:lnTo>
                <a:lnTo>
                  <a:pt x="3178245" y="187589"/>
                </a:lnTo>
                <a:lnTo>
                  <a:pt x="3203117" y="145842"/>
                </a:lnTo>
                <a:lnTo>
                  <a:pt x="3211408" y="93794"/>
                </a:lnTo>
                <a:lnTo>
                  <a:pt x="3203117" y="41746"/>
                </a:lnTo>
                <a:lnTo>
                  <a:pt x="3178245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73327" y="1068456"/>
            <a:ext cx="567690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exponentiate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play fast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constants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05876" y="1515325"/>
            <a:ext cx="219075" cy="2762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240">
                <a:latin typeface="Times New Roman"/>
                <a:cs typeface="Times New Roman"/>
              </a:rPr>
              <a:t> 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804467" y="1685273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2742" y="0"/>
                </a:lnTo>
              </a:path>
            </a:pathLst>
          </a:custGeom>
          <a:ln w="756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2186604" y="1926951"/>
            <a:ext cx="219075" cy="2762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240">
                <a:latin typeface="Times New Roman"/>
                <a:cs typeface="Times New Roman"/>
              </a:rPr>
              <a:t> 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547287" y="2096897"/>
            <a:ext cx="93345" cy="0"/>
          </a:xfrm>
          <a:custGeom>
            <a:avLst/>
            <a:gdLst/>
            <a:ahLst/>
            <a:cxnLst/>
            <a:rect l="l" t="t" r="r" b="b"/>
            <a:pathLst>
              <a:path w="93344" h="0">
                <a:moveTo>
                  <a:pt x="0" y="0"/>
                </a:moveTo>
                <a:lnTo>
                  <a:pt x="92742" y="0"/>
                </a:lnTo>
              </a:path>
            </a:pathLst>
          </a:custGeom>
          <a:ln w="756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302351" y="2534001"/>
            <a:ext cx="83820" cy="0"/>
          </a:xfrm>
          <a:custGeom>
            <a:avLst/>
            <a:gdLst/>
            <a:ahLst/>
            <a:cxnLst/>
            <a:rect l="l" t="t" r="r" b="b"/>
            <a:pathLst>
              <a:path w="83819" h="0">
                <a:moveTo>
                  <a:pt x="0" y="0"/>
                </a:moveTo>
                <a:lnTo>
                  <a:pt x="83230" y="0"/>
                </a:lnTo>
              </a:path>
            </a:pathLst>
          </a:custGeom>
          <a:ln w="756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070875" y="1569865"/>
            <a:ext cx="79375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sng" sz="700" spc="-10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51603" y="1981489"/>
            <a:ext cx="79375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sng" sz="700" spc="-10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353823" y="1533238"/>
            <a:ext cx="182880" cy="1473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5">
                <a:latin typeface="Times New Roman"/>
                <a:cs typeface="Times New Roman"/>
              </a:rPr>
              <a:t>ln</a:t>
            </a:r>
            <a:r>
              <a:rPr dirty="0" sz="700" spc="11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685594" y="1526870"/>
            <a:ext cx="886460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45465" algn="l"/>
                <a:tab pos="753110" algn="l"/>
              </a:tabLst>
            </a:pPr>
            <a:r>
              <a:rPr dirty="0" sz="900" spc="-75">
                <a:latin typeface="Symbol"/>
                <a:cs typeface="Symbol"/>
              </a:rPr>
              <a:t></a:t>
            </a:r>
            <a:r>
              <a:rPr dirty="0" sz="900" spc="260">
                <a:latin typeface="Times New Roman"/>
                <a:cs typeface="Times New Roman"/>
              </a:rPr>
              <a:t> </a:t>
            </a:r>
            <a:r>
              <a:rPr dirty="0" sz="900" spc="-75">
                <a:latin typeface="Symbol"/>
                <a:cs typeface="Symbol"/>
              </a:rPr>
              <a:t></a:t>
            </a:r>
            <a:r>
              <a:rPr dirty="0" sz="900" spc="-75">
                <a:latin typeface="Times New Roman"/>
                <a:cs typeface="Times New Roman"/>
              </a:rPr>
              <a:t>	</a:t>
            </a:r>
            <a:r>
              <a:rPr dirty="0" sz="800" spc="-5" i="1">
                <a:latin typeface="Times New Roman"/>
                <a:cs typeface="Times New Roman"/>
              </a:rPr>
              <a:t>c	</a:t>
            </a:r>
            <a:r>
              <a:rPr dirty="0" sz="900" spc="-75">
                <a:latin typeface="Symbol"/>
                <a:cs typeface="Symbol"/>
              </a:rPr>
              <a:t></a:t>
            </a:r>
            <a:r>
              <a:rPr dirty="0" sz="900" spc="185">
                <a:latin typeface="Times New Roman"/>
                <a:cs typeface="Times New Roman"/>
              </a:rPr>
              <a:t> </a:t>
            </a: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079986" y="1653064"/>
            <a:ext cx="70485" cy="1473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00" spc="-5" i="1">
                <a:latin typeface="Times New Roman"/>
                <a:cs typeface="Times New Roman"/>
              </a:rPr>
              <a:t>v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60716" y="2064690"/>
            <a:ext cx="70485" cy="1473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800" spc="-5" i="1">
                <a:latin typeface="Times New Roman"/>
                <a:cs typeface="Times New Roman"/>
              </a:rPr>
              <a:t>v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803656" y="1429255"/>
            <a:ext cx="97790" cy="457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7145" marR="5080" indent="-5080">
              <a:lnSpc>
                <a:spcPct val="118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c  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546474" y="1873207"/>
            <a:ext cx="933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551230" y="2088970"/>
            <a:ext cx="933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293217" y="2277988"/>
            <a:ext cx="101600" cy="457200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5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15875">
              <a:lnSpc>
                <a:spcPct val="100000"/>
              </a:lnSpc>
              <a:spcBef>
                <a:spcPts val="260"/>
              </a:spcBef>
            </a:pPr>
            <a:r>
              <a:rPr dirty="0" sz="1200" spc="-5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806867" y="1520894"/>
            <a:ext cx="9271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Symbol"/>
                <a:cs typeface="Symbol"/>
              </a:rPr>
              <a:t></a:t>
            </a:r>
            <a:r>
              <a:rPr dirty="0" sz="50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547647" y="1520894"/>
            <a:ext cx="92710" cy="102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500" spc="-5">
                <a:latin typeface="Symbol"/>
                <a:cs typeface="Symbol"/>
              </a:rPr>
              <a:t></a:t>
            </a:r>
            <a:r>
              <a:rPr dirty="0" sz="50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613061" y="1533238"/>
            <a:ext cx="393700" cy="1473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5">
                <a:latin typeface="Times New Roman"/>
                <a:cs typeface="Times New Roman"/>
              </a:rPr>
              <a:t>ln</a:t>
            </a:r>
            <a:r>
              <a:rPr dirty="0" sz="700" spc="155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x</a:t>
            </a:r>
            <a:r>
              <a:rPr dirty="0" sz="800" spc="215" i="1">
                <a:latin typeface="Times New Roman"/>
                <a:cs typeface="Times New Roman"/>
              </a:rPr>
              <a:t> </a:t>
            </a:r>
            <a:r>
              <a:rPr dirty="0" sz="800" spc="220" i="1">
                <a:latin typeface="Times New Roman"/>
                <a:cs typeface="Times New Roman"/>
              </a:rPr>
              <a:t> </a:t>
            </a:r>
            <a:r>
              <a:rPr dirty="0" sz="700" spc="10">
                <a:latin typeface="Symbol"/>
                <a:cs typeface="Symbol"/>
              </a:rPr>
              <a:t></a:t>
            </a:r>
            <a:r>
              <a:rPr dirty="0" sz="800" spc="10" i="1">
                <a:latin typeface="Times New Roman"/>
                <a:cs typeface="Times New Roman"/>
              </a:rPr>
              <a:t>c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596776" y="2341756"/>
            <a:ext cx="226060" cy="1473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u="sng" baseline="31250" sz="12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baseline="31250" sz="1200" spc="-120" i="1">
                <a:latin typeface="Times New Roman"/>
                <a:cs typeface="Times New Roman"/>
              </a:rPr>
              <a:t> </a:t>
            </a:r>
            <a:r>
              <a:rPr dirty="0" sz="700" spc="-30">
                <a:latin typeface="Symbol"/>
                <a:cs typeface="Symbol"/>
              </a:rPr>
              <a:t>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302165" y="2341756"/>
            <a:ext cx="314960" cy="1473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75">
                <a:latin typeface="Times New Roman"/>
                <a:cs typeface="Times New Roman"/>
              </a:rPr>
              <a:t> </a:t>
            </a:r>
            <a:r>
              <a:rPr dirty="0" u="sng" baseline="31250" sz="12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baseline="31250" sz="1200" spc="-60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867947" y="1557920"/>
            <a:ext cx="54991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7665" algn="l"/>
              </a:tabLst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48677" y="1969546"/>
            <a:ext cx="80645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7190" algn="l"/>
                <a:tab pos="621665" algn="l"/>
              </a:tabLst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20726" y="2406645"/>
            <a:ext cx="17589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13330" y="1557917"/>
            <a:ext cx="136652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32460" algn="l"/>
                <a:tab pos="1269365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spc="114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87903" y="2406645"/>
            <a:ext cx="33274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spc="-65" b="1">
                <a:latin typeface="Times New Roman"/>
                <a:cs typeface="Times New Roman"/>
              </a:rPr>
              <a:t> </a:t>
            </a:r>
            <a:r>
              <a:rPr dirty="0" baseline="27777" sz="1200" spc="-7" i="1">
                <a:latin typeface="Times New Roman"/>
                <a:cs typeface="Times New Roman"/>
              </a:rPr>
              <a:t>x</a:t>
            </a:r>
            <a:endParaRPr baseline="27777"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010862" y="2406645"/>
            <a:ext cx="495934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 </a:t>
            </a:r>
            <a:r>
              <a:rPr dirty="0" sz="1200" spc="90" b="1">
                <a:latin typeface="Times New Roman"/>
                <a:cs typeface="Times New Roman"/>
              </a:rPr>
              <a:t> </a:t>
            </a:r>
            <a:r>
              <a:rPr dirty="0" baseline="27777" sz="1200" spc="-7" i="1">
                <a:latin typeface="Times New Roman"/>
                <a:cs typeface="Times New Roman"/>
              </a:rPr>
              <a:t>x</a:t>
            </a:r>
            <a:endParaRPr baseline="27777"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73334" y="2898176"/>
            <a:ext cx="318643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941929" y="3331971"/>
            <a:ext cx="102870" cy="0"/>
          </a:xfrm>
          <a:custGeom>
            <a:avLst/>
            <a:gdLst/>
            <a:ahLst/>
            <a:cxnLst/>
            <a:rect l="l" t="t" r="r" b="b"/>
            <a:pathLst>
              <a:path w="102869" h="0">
                <a:moveTo>
                  <a:pt x="0" y="0"/>
                </a:moveTo>
                <a:lnTo>
                  <a:pt x="10228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1950581" y="3076771"/>
            <a:ext cx="95885" cy="4559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905">
              <a:lnSpc>
                <a:spcPct val="1176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y  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233287" y="3140281"/>
            <a:ext cx="31496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75">
                <a:latin typeface="Times New Roman"/>
                <a:cs typeface="Times New Roman"/>
              </a:rPr>
              <a:t> </a:t>
            </a:r>
            <a:r>
              <a:rPr dirty="0" u="sng" baseline="31250" sz="12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baseline="31250" sz="1200" spc="-60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254264" y="3140281"/>
            <a:ext cx="31496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75">
                <a:latin typeface="Times New Roman"/>
                <a:cs typeface="Times New Roman"/>
              </a:rPr>
              <a:t> </a:t>
            </a:r>
            <a:r>
              <a:rPr dirty="0" u="sng" baseline="31250" sz="12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baseline="31250" sz="1200" spc="-67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033855" y="3204971"/>
            <a:ext cx="19284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1739264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spc="400" b="1">
                <a:latin typeface="Times New Roman"/>
                <a:cs typeface="Times New Roman"/>
              </a:rPr>
              <a:t> </a:t>
            </a:r>
            <a:r>
              <a:rPr dirty="0" baseline="27777" sz="1200" spc="-7" i="1">
                <a:latin typeface="Times New Roman"/>
                <a:cs typeface="Times New Roman"/>
              </a:rPr>
              <a:t>x	</a:t>
            </a: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667937" y="3168855"/>
            <a:ext cx="79057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4629" sz="1800" spc="-7" b="1">
                <a:latin typeface="Times New Roman"/>
                <a:cs typeface="Times New Roman"/>
              </a:rPr>
              <a:t>e</a:t>
            </a:r>
            <a:r>
              <a:rPr dirty="0" baseline="4629" sz="1800" b="1">
                <a:latin typeface="Times New Roman"/>
                <a:cs typeface="Times New Roman"/>
              </a:rPr>
              <a:t> </a:t>
            </a:r>
            <a:r>
              <a:rPr dirty="0" baseline="4629" sz="1800" spc="135" b="1">
                <a:latin typeface="Times New Roman"/>
                <a:cs typeface="Times New Roman"/>
              </a:rPr>
              <a:t> </a:t>
            </a:r>
            <a:r>
              <a:rPr dirty="0" baseline="31250" sz="1200" spc="-7" i="1">
                <a:latin typeface="Times New Roman"/>
                <a:cs typeface="Times New Roman"/>
              </a:rPr>
              <a:t>x</a:t>
            </a:r>
            <a:endParaRPr baseline="31250"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73309" y="3699672"/>
            <a:ext cx="296545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Applying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and solving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525077" y="3903658"/>
            <a:ext cx="17653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442978" y="3867003"/>
            <a:ext cx="87185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62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l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119308" y="3834372"/>
            <a:ext cx="57848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-25462" sz="1800">
                <a:latin typeface="Times New Roman"/>
                <a:cs typeface="Times New Roman"/>
              </a:rPr>
              <a:t>4</a:t>
            </a:r>
            <a:r>
              <a:rPr dirty="0" baseline="-25462" sz="1800" spc="-60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</a:t>
            </a:r>
            <a:r>
              <a:rPr dirty="0" baseline="-25462" sz="1800" spc="-89">
                <a:latin typeface="Times New Roman"/>
                <a:cs typeface="Times New Roman"/>
              </a:rPr>
              <a:t> </a:t>
            </a:r>
            <a:r>
              <a:rPr dirty="0" baseline="-25462" sz="1800" spc="52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11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c</a:t>
            </a:r>
            <a:r>
              <a:rPr dirty="0" sz="800" spc="-114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73279" y="4338301"/>
            <a:ext cx="117792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881514" y="4669487"/>
            <a:ext cx="218440" cy="0"/>
          </a:xfrm>
          <a:custGeom>
            <a:avLst/>
            <a:gdLst/>
            <a:ahLst/>
            <a:cxnLst/>
            <a:rect l="l" t="t" r="r" b="b"/>
            <a:pathLst>
              <a:path w="218439" h="0">
                <a:moveTo>
                  <a:pt x="0" y="0"/>
                </a:moveTo>
                <a:lnTo>
                  <a:pt x="218334" y="0"/>
                </a:lnTo>
              </a:path>
            </a:pathLst>
          </a:custGeom>
          <a:ln w="353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 txBox="1"/>
          <p:nvPr/>
        </p:nvSpPr>
        <p:spPr>
          <a:xfrm>
            <a:off x="3958064" y="4646579"/>
            <a:ext cx="70485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50" spc="20" i="1">
                <a:latin typeface="Times New Roman"/>
                <a:cs typeface="Times New Roman"/>
              </a:rPr>
              <a:t>x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839432" y="4537039"/>
            <a:ext cx="40513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650" spc="-5">
                <a:latin typeface="Times New Roman"/>
                <a:cs typeface="Times New Roman"/>
              </a:rPr>
              <a:t>1</a:t>
            </a:r>
            <a:r>
              <a:rPr dirty="0" sz="650" spc="65">
                <a:latin typeface="Symbol"/>
                <a:cs typeface="Symbol"/>
              </a:rPr>
              <a:t></a:t>
            </a:r>
            <a:r>
              <a:rPr dirty="0" sz="650" spc="-5">
                <a:latin typeface="Times New Roman"/>
                <a:cs typeface="Times New Roman"/>
              </a:rPr>
              <a:t>l</a:t>
            </a:r>
            <a:r>
              <a:rPr dirty="0" sz="650" spc="20">
                <a:latin typeface="Times New Roman"/>
                <a:cs typeface="Times New Roman"/>
              </a:rPr>
              <a:t>n</a:t>
            </a:r>
            <a:r>
              <a:rPr dirty="0" sz="650" spc="-6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4</a:t>
            </a:r>
            <a:r>
              <a:rPr dirty="0" sz="650" spc="-40">
                <a:latin typeface="Times New Roman"/>
                <a:cs typeface="Times New Roman"/>
              </a:rPr>
              <a:t> </a:t>
            </a:r>
            <a:r>
              <a:rPr dirty="0" baseline="-38461" sz="975" spc="37">
                <a:latin typeface="Symbol"/>
                <a:cs typeface="Symbol"/>
              </a:rPr>
              <a:t></a:t>
            </a:r>
            <a:r>
              <a:rPr dirty="0" baseline="-38461" sz="975" spc="30">
                <a:latin typeface="Times New Roman"/>
                <a:cs typeface="Times New Roman"/>
              </a:rPr>
              <a:t>1</a:t>
            </a:r>
            <a:endParaRPr baseline="-38461" sz="975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264015" y="4606927"/>
            <a:ext cx="61023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6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x</a:t>
            </a:r>
            <a:r>
              <a:rPr dirty="0" baseline="4830" sz="1725" spc="30" b="1">
                <a:latin typeface="Times New Roman"/>
                <a:cs typeface="Times New Roman"/>
              </a:rPr>
              <a:t>e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73291" y="5066544"/>
            <a:ext cx="5706745" cy="771525"/>
          </a:xfrm>
          <a:prstGeom prst="rect">
            <a:avLst/>
          </a:prstGeom>
        </p:spPr>
        <p:txBody>
          <a:bodyPr wrap="square" lIns="0" tIns="3810" rIns="0" bIns="0" rtlCol="0" vert="horz">
            <a:spAutoFit/>
          </a:bodyPr>
          <a:lstStyle/>
          <a:p>
            <a:pPr marL="12700" marR="5080">
              <a:lnSpc>
                <a:spcPct val="106700"/>
              </a:lnSpc>
              <a:spcBef>
                <a:spcPts val="30"/>
              </a:spcBef>
            </a:pP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clearly </a:t>
            </a:r>
            <a:r>
              <a:rPr dirty="0" sz="1100">
                <a:latin typeface="Calibri"/>
                <a:cs typeface="Calibri"/>
              </a:rPr>
              <a:t>need to </a:t>
            </a:r>
            <a:r>
              <a:rPr dirty="0" sz="1100" spc="-5">
                <a:latin typeface="Calibri"/>
                <a:cs typeface="Calibri"/>
              </a:rPr>
              <a:t>avoid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0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avoid division by zero </a:t>
            </a:r>
            <a:r>
              <a:rPr dirty="0" sz="1100" spc="-10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with </a:t>
            </a:r>
            <a:r>
              <a:rPr dirty="0" sz="1100" spc="-5">
                <a:latin typeface="Calibri"/>
                <a:cs typeface="Calibri"/>
              </a:rPr>
              <a:t>the initial condition we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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914400" y="914400"/>
            <a:ext cx="5943600" cy="7279005"/>
            <a:chOff x="914400" y="914400"/>
            <a:chExt cx="5943600" cy="7279005"/>
          </a:xfrm>
        </p:grpSpPr>
        <p:sp>
          <p:nvSpPr>
            <p:cNvPr id="48" name="object 48"/>
            <p:cNvSpPr/>
            <p:nvPr/>
          </p:nvSpPr>
          <p:spPr>
            <a:xfrm>
              <a:off x="914400" y="914399"/>
              <a:ext cx="5943600" cy="7279005"/>
            </a:xfrm>
            <a:custGeom>
              <a:avLst/>
              <a:gdLst/>
              <a:ahLst/>
              <a:cxnLst/>
              <a:rect l="l" t="t" r="r" b="b"/>
              <a:pathLst>
                <a:path w="5943600" h="7279005">
                  <a:moveTo>
                    <a:pt x="5943600" y="7272541"/>
                  </a:moveTo>
                  <a:lnTo>
                    <a:pt x="5937516" y="7272541"/>
                  </a:lnTo>
                  <a:lnTo>
                    <a:pt x="6096" y="7272541"/>
                  </a:lnTo>
                  <a:lnTo>
                    <a:pt x="0" y="7272541"/>
                  </a:lnTo>
                  <a:lnTo>
                    <a:pt x="0" y="7278624"/>
                  </a:lnTo>
                  <a:lnTo>
                    <a:pt x="6096" y="7278624"/>
                  </a:lnTo>
                  <a:lnTo>
                    <a:pt x="5937504" y="7278624"/>
                  </a:lnTo>
                  <a:lnTo>
                    <a:pt x="5943600" y="7278624"/>
                  </a:lnTo>
                  <a:lnTo>
                    <a:pt x="5943600" y="7272541"/>
                  </a:lnTo>
                  <a:close/>
                </a:path>
                <a:path w="5943600" h="7279005">
                  <a:moveTo>
                    <a:pt x="5943600" y="0"/>
                  </a:moveTo>
                  <a:lnTo>
                    <a:pt x="5937516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7272528"/>
                  </a:lnTo>
                  <a:lnTo>
                    <a:pt x="6096" y="7272528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7272528"/>
                  </a:lnTo>
                  <a:lnTo>
                    <a:pt x="5943600" y="7272528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9" name="object 4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696" y="5906544"/>
              <a:ext cx="3419474" cy="2219324"/>
            </a:xfrm>
            <a:prstGeom prst="rect">
              <a:avLst/>
            </a:prstGeom>
          </p:spPr>
        </p:pic>
      </p:grpSp>
      <p:sp>
        <p:nvSpPr>
          <p:cNvPr id="50" name="object 50"/>
          <p:cNvSpPr txBox="1"/>
          <p:nvPr/>
        </p:nvSpPr>
        <p:spPr>
          <a:xfrm>
            <a:off x="876300" y="8357077"/>
            <a:ext cx="5319395" cy="437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next</a:t>
            </a:r>
            <a:r>
              <a:rPr dirty="0" sz="1100" spc="-5">
                <a:latin typeface="Calibri"/>
                <a:cs typeface="Calibri"/>
              </a:rPr>
              <a:t> substitution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form,</a:t>
            </a:r>
            <a:endParaRPr sz="1100">
              <a:latin typeface="Calibri"/>
              <a:cs typeface="Calibri"/>
            </a:endParaRPr>
          </a:p>
          <a:p>
            <a:pPr algn="ctr" marL="251460">
              <a:lnSpc>
                <a:spcPct val="100000"/>
              </a:lnSpc>
              <a:spcBef>
                <a:spcPts val="5"/>
              </a:spcBef>
            </a:pP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ax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by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74066" y="7070770"/>
            <a:ext cx="2994025" cy="187960"/>
          </a:xfrm>
          <a:custGeom>
            <a:avLst/>
            <a:gdLst/>
            <a:ahLst/>
            <a:cxnLst/>
            <a:rect l="l" t="t" r="r" b="b"/>
            <a:pathLst>
              <a:path w="2994025" h="187959">
                <a:moveTo>
                  <a:pt x="2960603" y="-6"/>
                </a:moveTo>
                <a:lnTo>
                  <a:pt x="33163" y="-6"/>
                </a:lnTo>
                <a:lnTo>
                  <a:pt x="8290" y="41742"/>
                </a:lnTo>
                <a:lnTo>
                  <a:pt x="0" y="93794"/>
                </a:lnTo>
                <a:lnTo>
                  <a:pt x="8290" y="145846"/>
                </a:lnTo>
                <a:lnTo>
                  <a:pt x="33163" y="187595"/>
                </a:lnTo>
                <a:lnTo>
                  <a:pt x="2960603" y="187595"/>
                </a:lnTo>
                <a:lnTo>
                  <a:pt x="2985475" y="145846"/>
                </a:lnTo>
                <a:lnTo>
                  <a:pt x="2993766" y="93794"/>
                </a:lnTo>
                <a:lnTo>
                  <a:pt x="2985475" y="41742"/>
                </a:lnTo>
                <a:lnTo>
                  <a:pt x="2960603" y="-6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5156092" y="4698419"/>
            <a:ext cx="487045" cy="200025"/>
            <a:chOff x="5156092" y="4698419"/>
            <a:chExt cx="487045" cy="200025"/>
          </a:xfrm>
        </p:grpSpPr>
        <p:sp>
          <p:nvSpPr>
            <p:cNvPr id="4" name="object 4"/>
            <p:cNvSpPr/>
            <p:nvPr/>
          </p:nvSpPr>
          <p:spPr>
            <a:xfrm>
              <a:off x="5432432" y="4698419"/>
              <a:ext cx="210820" cy="200025"/>
            </a:xfrm>
            <a:custGeom>
              <a:avLst/>
              <a:gdLst/>
              <a:ahLst/>
              <a:cxnLst/>
              <a:rect l="l" t="t" r="r" b="b"/>
              <a:pathLst>
                <a:path w="210820" h="200025">
                  <a:moveTo>
                    <a:pt x="176558" y="0"/>
                  </a:moveTo>
                  <a:lnTo>
                    <a:pt x="33859" y="0"/>
                  </a:lnTo>
                  <a:lnTo>
                    <a:pt x="11286" y="34293"/>
                  </a:lnTo>
                  <a:lnTo>
                    <a:pt x="0" y="77001"/>
                  </a:lnTo>
                  <a:lnTo>
                    <a:pt x="0" y="122515"/>
                  </a:lnTo>
                  <a:lnTo>
                    <a:pt x="11286" y="165223"/>
                  </a:lnTo>
                  <a:lnTo>
                    <a:pt x="33859" y="199517"/>
                  </a:lnTo>
                  <a:lnTo>
                    <a:pt x="176558" y="199517"/>
                  </a:lnTo>
                  <a:lnTo>
                    <a:pt x="199131" y="165223"/>
                  </a:lnTo>
                  <a:lnTo>
                    <a:pt x="210418" y="122515"/>
                  </a:lnTo>
                  <a:lnTo>
                    <a:pt x="210418" y="77001"/>
                  </a:lnTo>
                  <a:lnTo>
                    <a:pt x="199131" y="34293"/>
                  </a:lnTo>
                  <a:lnTo>
                    <a:pt x="176558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327524" y="4701121"/>
              <a:ext cx="147955" cy="184150"/>
            </a:xfrm>
            <a:custGeom>
              <a:avLst/>
              <a:gdLst/>
              <a:ahLst/>
              <a:cxnLst/>
              <a:rect l="l" t="t" r="r" b="b"/>
              <a:pathLst>
                <a:path w="147954" h="184150">
                  <a:moveTo>
                    <a:pt x="115472" y="0"/>
                  </a:moveTo>
                  <a:lnTo>
                    <a:pt x="32485" y="0"/>
                  </a:lnTo>
                  <a:lnTo>
                    <a:pt x="8121" y="40895"/>
                  </a:lnTo>
                  <a:lnTo>
                    <a:pt x="0" y="91882"/>
                  </a:lnTo>
                  <a:lnTo>
                    <a:pt x="8121" y="142869"/>
                  </a:lnTo>
                  <a:lnTo>
                    <a:pt x="32485" y="183764"/>
                  </a:lnTo>
                  <a:lnTo>
                    <a:pt x="115472" y="183764"/>
                  </a:lnTo>
                  <a:lnTo>
                    <a:pt x="139837" y="142869"/>
                  </a:lnTo>
                  <a:lnTo>
                    <a:pt x="147958" y="91882"/>
                  </a:lnTo>
                  <a:lnTo>
                    <a:pt x="139837" y="40895"/>
                  </a:lnTo>
                  <a:lnTo>
                    <a:pt x="115472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156092" y="4698419"/>
              <a:ext cx="210820" cy="200025"/>
            </a:xfrm>
            <a:custGeom>
              <a:avLst/>
              <a:gdLst/>
              <a:ahLst/>
              <a:cxnLst/>
              <a:rect l="l" t="t" r="r" b="b"/>
              <a:pathLst>
                <a:path w="210820" h="200025">
                  <a:moveTo>
                    <a:pt x="176558" y="0"/>
                  </a:moveTo>
                  <a:lnTo>
                    <a:pt x="33859" y="0"/>
                  </a:lnTo>
                  <a:lnTo>
                    <a:pt x="11286" y="34293"/>
                  </a:lnTo>
                  <a:lnTo>
                    <a:pt x="0" y="77001"/>
                  </a:lnTo>
                  <a:lnTo>
                    <a:pt x="0" y="122515"/>
                  </a:lnTo>
                  <a:lnTo>
                    <a:pt x="11286" y="165223"/>
                  </a:lnTo>
                  <a:lnTo>
                    <a:pt x="33859" y="199517"/>
                  </a:lnTo>
                  <a:lnTo>
                    <a:pt x="176558" y="199517"/>
                  </a:lnTo>
                  <a:lnTo>
                    <a:pt x="199131" y="165223"/>
                  </a:lnTo>
                  <a:lnTo>
                    <a:pt x="210418" y="122515"/>
                  </a:lnTo>
                  <a:lnTo>
                    <a:pt x="210418" y="77001"/>
                  </a:lnTo>
                  <a:lnTo>
                    <a:pt x="199131" y="34293"/>
                  </a:lnTo>
                  <a:lnTo>
                    <a:pt x="176558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/>
          <p:nvPr/>
        </p:nvSpPr>
        <p:spPr>
          <a:xfrm>
            <a:off x="901700" y="883069"/>
            <a:ext cx="2350135" cy="39687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cases,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substitution,</a:t>
            </a:r>
            <a:endParaRPr sz="1100">
              <a:latin typeface="Calibri"/>
              <a:cs typeface="Calibri"/>
            </a:endParaRPr>
          </a:p>
          <a:p>
            <a:pPr marL="1048385"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v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ax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by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95968" y="1074110"/>
            <a:ext cx="680720" cy="2057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30" i="1">
                <a:latin typeface="Times New Roman"/>
                <a:cs typeface="Times New Roman"/>
              </a:rPr>
              <a:t>v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a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b</a:t>
            </a:r>
            <a:r>
              <a:rPr dirty="0" sz="1150" spc="50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endParaRPr baseline="2415" sz="1725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78122" y="1074110"/>
            <a:ext cx="176530" cy="2057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50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1700" y="1462501"/>
            <a:ext cx="27787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Plugging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07391" y="1628929"/>
            <a:ext cx="931544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99415" algn="l"/>
                <a:tab pos="72834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2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15022" y="1971670"/>
            <a:ext cx="94234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4629" sz="1800" spc="7" i="1">
                <a:latin typeface="Times New Roman"/>
                <a:cs typeface="Times New Roman"/>
              </a:rPr>
              <a:t>v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bG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27" i="1">
                <a:latin typeface="Times New Roman"/>
                <a:cs typeface="Times New Roman"/>
              </a:rPr>
              <a:t>v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553427" y="2135592"/>
            <a:ext cx="623570" cy="0"/>
          </a:xfrm>
          <a:custGeom>
            <a:avLst/>
            <a:gdLst/>
            <a:ahLst/>
            <a:cxnLst/>
            <a:rect l="l" t="t" r="r" b="b"/>
            <a:pathLst>
              <a:path w="623570" h="0">
                <a:moveTo>
                  <a:pt x="0" y="0"/>
                </a:moveTo>
                <a:lnTo>
                  <a:pt x="623246" y="0"/>
                </a:lnTo>
              </a:path>
            </a:pathLst>
          </a:custGeom>
          <a:ln w="758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550237" y="1911422"/>
            <a:ext cx="634365" cy="4464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 sz="1200" spc="-5" i="1">
                <a:latin typeface="Times New Roman"/>
                <a:cs typeface="Times New Roman"/>
              </a:rPr>
              <a:t>dv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bG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27" i="1">
                <a:latin typeface="Times New Roman"/>
                <a:cs typeface="Times New Roman"/>
              </a:rPr>
              <a:t>v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819375" y="1677208"/>
            <a:ext cx="83820" cy="2343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765"/>
              </a:lnSpc>
              <a:spcBef>
                <a:spcPts val="95"/>
              </a:spcBef>
            </a:pPr>
            <a:r>
              <a:rPr dirty="0" u="sng" sz="700" spc="-9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9685">
              <a:lnSpc>
                <a:spcPts val="885"/>
              </a:lnSpc>
            </a:pPr>
            <a:r>
              <a:rPr dirty="0" sz="800" spc="-5" i="1">
                <a:latin typeface="Times New Roman"/>
                <a:cs typeface="Times New Roman"/>
              </a:rPr>
              <a:t>b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68050" y="1665239"/>
            <a:ext cx="80962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5" i="1">
                <a:latin typeface="Times New Roman"/>
                <a:cs typeface="Times New Roman"/>
              </a:rPr>
              <a:t>v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a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4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G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204448" y="2007981"/>
            <a:ext cx="28829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20168" y="2007981"/>
            <a:ext cx="17589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700" y="2528416"/>
            <a:ext cx="5772150" cy="761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separable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105861" y="6631023"/>
            <a:ext cx="656590" cy="0"/>
          </a:xfrm>
          <a:custGeom>
            <a:avLst/>
            <a:gdLst/>
            <a:ahLst/>
            <a:cxnLst/>
            <a:rect l="l" t="t" r="r" b="b"/>
            <a:pathLst>
              <a:path w="656589" h="0">
                <a:moveTo>
                  <a:pt x="0" y="0"/>
                </a:moveTo>
                <a:lnTo>
                  <a:pt x="656169" y="0"/>
                </a:lnTo>
              </a:path>
            </a:pathLst>
          </a:custGeom>
          <a:ln w="75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960530" y="3468115"/>
            <a:ext cx="5765800" cy="31483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3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R="204470">
              <a:lnSpc>
                <a:spcPct val="100000"/>
              </a:lnSpc>
              <a:spcBef>
                <a:spcPts val="80"/>
              </a:spcBef>
              <a:tabLst>
                <a:tab pos="1838960" algn="l"/>
              </a:tabLst>
            </a:pPr>
            <a:r>
              <a:rPr dirty="0" baseline="4830" sz="1725" spc="67" i="1">
                <a:latin typeface="Times New Roman"/>
                <a:cs typeface="Times New Roman"/>
              </a:rPr>
              <a:t>y</a:t>
            </a:r>
            <a:r>
              <a:rPr dirty="0" baseline="7246" sz="1725" spc="15">
                <a:latin typeface="Symbol"/>
                <a:cs typeface="Symbol"/>
              </a:rPr>
              <a:t></a:t>
            </a:r>
            <a:r>
              <a:rPr dirty="0" baseline="7246" sz="1725" spc="-17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135">
                <a:latin typeface="Times New Roman"/>
                <a:cs typeface="Times New Roman"/>
              </a:rPr>
              <a:t>4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-11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172">
                <a:latin typeface="Symbol"/>
                <a:cs typeface="Symbol"/>
              </a:rPr>
              <a:t></a:t>
            </a:r>
            <a:r>
              <a:rPr dirty="0" baseline="4830" sz="1725" spc="-22">
                <a:latin typeface="Times New Roman"/>
                <a:cs typeface="Times New Roman"/>
              </a:rPr>
              <a:t>1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104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0</a:t>
            </a:r>
            <a:r>
              <a:rPr dirty="0" baseline="4830" sz="1725">
                <a:latin typeface="Times New Roman"/>
                <a:cs typeface="Times New Roman"/>
              </a:rPr>
              <a:t>	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120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2</a:t>
            </a:r>
            <a:endParaRPr baseline="4830" sz="1725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3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endParaRPr sz="1100">
              <a:latin typeface="Calibri"/>
              <a:cs typeface="Calibri"/>
            </a:endParaRPr>
          </a:p>
          <a:p>
            <a:pPr algn="ctr" marR="220979">
              <a:lnSpc>
                <a:spcPct val="100000"/>
              </a:lnSpc>
              <a:spcBef>
                <a:spcPts val="140"/>
              </a:spcBef>
              <a:tabLst>
                <a:tab pos="184023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v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4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30" i="1">
                <a:latin typeface="Times New Roman"/>
                <a:cs typeface="Times New Roman"/>
              </a:rPr>
              <a:t>v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50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endParaRPr baseline="2415" sz="1725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Symbol"/>
              <a:cs typeface="Symbol"/>
            </a:endParaRPr>
          </a:p>
          <a:p>
            <a:pPr marL="25400" marR="30480">
              <a:lnSpc>
                <a:spcPct val="113799"/>
              </a:lnSpc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didn’t include </a:t>
            </a:r>
            <a:r>
              <a:rPr dirty="0" sz="1100">
                <a:latin typeface="Calibri"/>
                <a:cs typeface="Calibri"/>
              </a:rPr>
              <a:t>the “+1”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 </a:t>
            </a:r>
            <a:r>
              <a:rPr dirty="0" sz="1100">
                <a:latin typeface="Calibri"/>
                <a:cs typeface="Calibri"/>
              </a:rPr>
              <a:t>only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ax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by </a:t>
            </a:r>
            <a:r>
              <a:rPr dirty="0" sz="1100" spc="-5">
                <a:latin typeface="Calibri"/>
                <a:cs typeface="Calibri"/>
              </a:rPr>
              <a:t>part gets included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times where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difficulty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harder,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R="791210">
              <a:lnSpc>
                <a:spcPct val="100000"/>
              </a:lnSpc>
              <a:spcBef>
                <a:spcPts val="280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v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1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127">
                <a:latin typeface="Symbol"/>
                <a:cs typeface="Symbol"/>
              </a:rPr>
              <a:t>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algn="ctr" marL="523875">
              <a:lnSpc>
                <a:spcPct val="100000"/>
              </a:lnSpc>
              <a:spcBef>
                <a:spcPts val="390"/>
              </a:spcBef>
            </a:pPr>
            <a:r>
              <a:rPr dirty="0" baseline="4629" sz="1800" spc="7" i="1">
                <a:latin typeface="Times New Roman"/>
                <a:cs typeface="Times New Roman"/>
              </a:rPr>
              <a:t>v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127">
                <a:latin typeface="Symbol"/>
                <a:cs typeface="Symbol"/>
              </a:rPr>
              <a:t>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endParaRPr baseline="63492" sz="1050">
              <a:latin typeface="Times New Roman"/>
              <a:cs typeface="Times New Roman"/>
            </a:endParaRPr>
          </a:p>
          <a:p>
            <a:pPr algn="ctr" marR="809625">
              <a:lnSpc>
                <a:spcPct val="100000"/>
              </a:lnSpc>
              <a:spcBef>
                <a:spcPts val="325"/>
              </a:spcBef>
            </a:pPr>
            <a:r>
              <a:rPr dirty="0" sz="1200" spc="-5" i="1">
                <a:latin typeface="Times New Roman"/>
                <a:cs typeface="Times New Roman"/>
              </a:rPr>
              <a:t>dv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802424" y="6504442"/>
            <a:ext cx="36322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Symbol"/>
                <a:cs typeface="Symbol"/>
              </a:rPr>
              <a:t>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085217" y="6607247"/>
            <a:ext cx="710565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127">
                <a:latin typeface="Symbol"/>
                <a:cs typeface="Symbol"/>
              </a:rPr>
              <a:t>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86027" y="7045590"/>
            <a:ext cx="5656580" cy="9461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098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definitely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help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in</a:t>
            </a:r>
            <a:r>
              <a:rPr dirty="0" sz="1100">
                <a:latin typeface="Calibri"/>
                <a:cs typeface="Calibri"/>
              </a:rPr>
              <a:t> 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left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partial</a:t>
            </a:r>
            <a:r>
              <a:rPr dirty="0" u="sng" sz="1100" spc="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fractions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to you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missing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few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chapters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5">
                <a:latin typeface="Calibri"/>
                <a:cs typeface="Calibri"/>
              </a:rPr>
              <a:t> 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914400" y="3485374"/>
            <a:ext cx="5943600" cy="4523740"/>
          </a:xfrm>
          <a:custGeom>
            <a:avLst/>
            <a:gdLst/>
            <a:ahLst/>
            <a:cxnLst/>
            <a:rect l="l" t="t" r="r" b="b"/>
            <a:pathLst>
              <a:path w="5943600" h="4523740">
                <a:moveTo>
                  <a:pt x="5943600" y="6134"/>
                </a:moveTo>
                <a:lnTo>
                  <a:pt x="5937504" y="6134"/>
                </a:lnTo>
                <a:lnTo>
                  <a:pt x="5937504" y="4517136"/>
                </a:lnTo>
                <a:lnTo>
                  <a:pt x="6096" y="4517136"/>
                </a:lnTo>
                <a:lnTo>
                  <a:pt x="6096" y="6134"/>
                </a:lnTo>
                <a:lnTo>
                  <a:pt x="0" y="6134"/>
                </a:lnTo>
                <a:lnTo>
                  <a:pt x="0" y="4517136"/>
                </a:lnTo>
                <a:lnTo>
                  <a:pt x="0" y="4523244"/>
                </a:lnTo>
                <a:lnTo>
                  <a:pt x="6096" y="4523244"/>
                </a:lnTo>
                <a:lnTo>
                  <a:pt x="5937504" y="4523244"/>
                </a:lnTo>
                <a:lnTo>
                  <a:pt x="5943600" y="4523244"/>
                </a:lnTo>
                <a:lnTo>
                  <a:pt x="5943600" y="4517148"/>
                </a:lnTo>
                <a:lnTo>
                  <a:pt x="5943600" y="6134"/>
                </a:lnTo>
                <a:close/>
              </a:path>
              <a:path w="5943600" h="4523740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99213" y="1139793"/>
            <a:ext cx="631190" cy="0"/>
          </a:xfrm>
          <a:custGeom>
            <a:avLst/>
            <a:gdLst/>
            <a:ahLst/>
            <a:cxnLst/>
            <a:rect l="l" t="t" r="r" b="b"/>
            <a:pathLst>
              <a:path w="631189" h="0">
                <a:moveTo>
                  <a:pt x="0" y="0"/>
                </a:moveTo>
                <a:lnTo>
                  <a:pt x="63062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924733" y="1139790"/>
            <a:ext cx="787400" cy="0"/>
          </a:xfrm>
          <a:custGeom>
            <a:avLst/>
            <a:gdLst/>
            <a:ahLst/>
            <a:cxnLst/>
            <a:rect l="l" t="t" r="r" b="b"/>
            <a:pathLst>
              <a:path w="787400" h="0">
                <a:moveTo>
                  <a:pt x="0" y="0"/>
                </a:moveTo>
                <a:lnTo>
                  <a:pt x="78718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336072" y="1760896"/>
            <a:ext cx="1313815" cy="2959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10820" algn="l"/>
                <a:tab pos="530860" algn="l"/>
                <a:tab pos="850265" algn="l"/>
                <a:tab pos="1192530" algn="l"/>
              </a:tabLst>
            </a:pPr>
            <a:r>
              <a:rPr dirty="0" sz="1750" spc="-190">
                <a:latin typeface="Symbol"/>
                <a:cs typeface="Symbol"/>
              </a:rPr>
              <a:t></a:t>
            </a:r>
            <a:r>
              <a:rPr dirty="0" sz="1750" spc="-190">
                <a:latin typeface="Times New Roman"/>
                <a:cs typeface="Times New Roman"/>
              </a:rPr>
              <a:t>	</a:t>
            </a:r>
            <a:r>
              <a:rPr dirty="0" baseline="1792" sz="2325" spc="-187">
                <a:latin typeface="Symbol"/>
                <a:cs typeface="Symbol"/>
              </a:rPr>
              <a:t></a:t>
            </a:r>
            <a:r>
              <a:rPr dirty="0" baseline="1792" sz="2325" spc="-187">
                <a:latin typeface="Times New Roman"/>
                <a:cs typeface="Times New Roman"/>
              </a:rPr>
              <a:t>	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baseline="1792" sz="2325" spc="-187">
                <a:latin typeface="Times New Roman"/>
                <a:cs typeface="Times New Roman"/>
              </a:rPr>
              <a:t>	</a:t>
            </a:r>
            <a:r>
              <a:rPr dirty="0" baseline="1792" sz="2325" spc="-187">
                <a:latin typeface="Symbol"/>
                <a:cs typeface="Symbol"/>
              </a:rPr>
              <a:t></a:t>
            </a:r>
            <a:r>
              <a:rPr dirty="0" baseline="1792" sz="2325" spc="-187">
                <a:latin typeface="Times New Roman"/>
                <a:cs typeface="Times New Roman"/>
              </a:rPr>
              <a:t>	</a:t>
            </a:r>
            <a:r>
              <a:rPr dirty="0" baseline="1792" sz="2325" spc="-97">
                <a:latin typeface="Symbol"/>
                <a:cs typeface="Symbol"/>
              </a:rPr>
              <a:t></a:t>
            </a:r>
            <a:r>
              <a:rPr dirty="0" sz="1750" spc="-190">
                <a:latin typeface="Symbol"/>
                <a:cs typeface="Symbol"/>
              </a:rPr>
              <a:t>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269932" y="2308979"/>
            <a:ext cx="285750" cy="0"/>
          </a:xfrm>
          <a:custGeom>
            <a:avLst/>
            <a:gdLst/>
            <a:ahLst/>
            <a:cxnLst/>
            <a:rect l="l" t="t" r="r" b="b"/>
            <a:pathLst>
              <a:path w="285750" h="0">
                <a:moveTo>
                  <a:pt x="0" y="0"/>
                </a:moveTo>
                <a:lnTo>
                  <a:pt x="28538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2261575" y="1829557"/>
            <a:ext cx="71120" cy="227329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795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795"/>
              </a:lnSpc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39728" y="1012668"/>
            <a:ext cx="465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595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Symbol"/>
                <a:cs typeface="Symbol"/>
              </a:rPr>
              <a:t></a:t>
            </a:r>
            <a:r>
              <a:rPr dirty="0" sz="1200" spc="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96521" y="1817645"/>
            <a:ext cx="17729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73175" algn="l"/>
              </a:tabLst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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12516" y="2181881"/>
            <a:ext cx="1170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</a:t>
            </a:r>
            <a:r>
              <a:rPr dirty="0" baseline="30092" sz="1800" spc="30">
                <a:latin typeface="Times New Roman"/>
                <a:cs typeface="Times New Roman"/>
              </a:rPr>
              <a:t> </a:t>
            </a:r>
            <a:r>
              <a:rPr dirty="0" baseline="34722" sz="1800" spc="-7" i="1">
                <a:latin typeface="Times New Roman"/>
                <a:cs typeface="Times New Roman"/>
              </a:rPr>
              <a:t>v</a:t>
            </a:r>
            <a:r>
              <a:rPr dirty="0" baseline="34722" sz="1800" spc="-127" i="1">
                <a:latin typeface="Times New Roman"/>
                <a:cs typeface="Times New Roman"/>
              </a:rPr>
              <a:t> </a:t>
            </a:r>
            <a:r>
              <a:rPr dirty="0" baseline="34722" sz="1800" spc="97">
                <a:latin typeface="Symbol"/>
                <a:cs typeface="Symbol"/>
              </a:rPr>
              <a:t></a:t>
            </a:r>
            <a:r>
              <a:rPr dirty="0" baseline="34722" sz="1800" spc="-7">
                <a:latin typeface="Times New Roman"/>
                <a:cs typeface="Times New Roman"/>
              </a:rPr>
              <a:t>1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</a:t>
            </a:r>
            <a:r>
              <a:rPr dirty="0" baseline="30092" sz="180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50262" y="2300906"/>
            <a:ext cx="5238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27777" sz="1800" spc="-7">
                <a:latin typeface="Symbol"/>
                <a:cs typeface="Symbol"/>
              </a:rPr>
              <a:t></a:t>
            </a:r>
            <a:r>
              <a:rPr dirty="0" baseline="27777" sz="1800" spc="-9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baseline="27777" sz="1800" spc="-7">
                <a:latin typeface="Symbol"/>
                <a:cs typeface="Symbol"/>
              </a:rPr>
              <a:t></a:t>
            </a:r>
            <a:endParaRPr baseline="27777" sz="180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75662" y="2318127"/>
            <a:ext cx="4730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1320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05056" y="923070"/>
            <a:ext cx="123698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464820" algn="l"/>
                <a:tab pos="1041400" algn="l"/>
              </a:tabLst>
            </a:pPr>
            <a:r>
              <a:rPr dirty="0" baseline="2314" sz="1800" spc="-7" i="1">
                <a:latin typeface="Times New Roman"/>
                <a:cs typeface="Times New Roman"/>
              </a:rPr>
              <a:t>dv	</a:t>
            </a:r>
            <a:r>
              <a:rPr dirty="0" baseline="-32407" sz="1800" spc="-7">
                <a:latin typeface="Symbol"/>
                <a:cs typeface="Symbol"/>
              </a:rPr>
              <a:t></a:t>
            </a:r>
            <a:r>
              <a:rPr dirty="0" baseline="-32407" sz="1800" spc="-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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2314" sz="1800" spc="-7" i="1">
                <a:latin typeface="Times New Roman"/>
                <a:cs typeface="Times New Roman"/>
              </a:rPr>
              <a:t>dv</a:t>
            </a:r>
            <a:endParaRPr baseline="2314" sz="1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23166" y="947670"/>
            <a:ext cx="18097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415">
                <a:latin typeface="Symbol"/>
                <a:cs typeface="Symbol"/>
              </a:rPr>
              <a:t></a:t>
            </a:r>
            <a:r>
              <a:rPr dirty="0" baseline="-30092" sz="1800" spc="-622">
                <a:latin typeface="Symbol"/>
                <a:cs typeface="Symbol"/>
              </a:rPr>
              <a:t></a:t>
            </a:r>
            <a:endParaRPr baseline="-30092" sz="18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48697" y="1095740"/>
            <a:ext cx="99631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32407" sz="1800">
                <a:latin typeface="Symbol"/>
                <a:cs typeface="Symbol"/>
              </a:rPr>
              <a:t></a:t>
            </a:r>
            <a:r>
              <a:rPr dirty="0" baseline="32407" sz="1800" spc="-7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23166" y="1131449"/>
            <a:ext cx="84518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774097" y="1154556"/>
            <a:ext cx="13017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516155" y="1591392"/>
            <a:ext cx="960119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8655" algn="l"/>
              </a:tabLst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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860938" y="991325"/>
            <a:ext cx="882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88320" y="1396411"/>
            <a:ext cx="1659889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u="sng" baseline="34722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722" sz="1800" spc="-89">
                <a:latin typeface="Times New Roman"/>
                <a:cs typeface="Times New Roman"/>
              </a:rPr>
              <a:t> </a:t>
            </a:r>
            <a:r>
              <a:rPr dirty="0" baseline="23148" sz="1800" spc="-1237">
                <a:latin typeface="Symbol"/>
                <a:cs typeface="Symbol"/>
              </a:rPr>
              <a:t></a:t>
            </a:r>
            <a:r>
              <a:rPr dirty="0" baseline="-4629" sz="1800">
                <a:latin typeface="Symbol"/>
                <a:cs typeface="Symbol"/>
              </a:rPr>
              <a:t></a:t>
            </a:r>
            <a:r>
              <a:rPr dirty="0" baseline="-4629" sz="1800" spc="-60">
                <a:latin typeface="Times New Roman"/>
                <a:cs typeface="Times New Roman"/>
              </a:rPr>
              <a:t> </a:t>
            </a:r>
            <a:r>
              <a:rPr dirty="0" u="sng" baseline="34722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spc="20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34722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spc="20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4722" sz="1800" spc="-8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u="sng" baseline="34722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spc="-11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34722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 u="sng" baseline="34722" sz="1800" spc="-1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4722" sz="1800" spc="-142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dv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-7">
                <a:latin typeface="Symbol"/>
                <a:cs typeface="Symbol"/>
              </a:rPr>
              <a:t></a:t>
            </a:r>
            <a:r>
              <a:rPr dirty="0" baseline="-13888" sz="2700" spc="-39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Symbol"/>
                <a:cs typeface="Symbol"/>
              </a:rPr>
              <a:t>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330600" y="3656217"/>
            <a:ext cx="286385" cy="0"/>
          </a:xfrm>
          <a:custGeom>
            <a:avLst/>
            <a:gdLst/>
            <a:ahLst/>
            <a:cxnLst/>
            <a:rect l="l" t="t" r="r" b="b"/>
            <a:pathLst>
              <a:path w="286385" h="0">
                <a:moveTo>
                  <a:pt x="0" y="0"/>
                </a:moveTo>
                <a:lnTo>
                  <a:pt x="28638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922479" y="2682304"/>
            <a:ext cx="5918835" cy="31997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 marR="558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played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fast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loose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constants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>
                <a:latin typeface="Calibri"/>
                <a:cs typeface="Calibri"/>
              </a:rPr>
              <a:t> 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 needs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done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playing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fast 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loose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constants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 </a:t>
            </a: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skipping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few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steps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verifying.</a:t>
            </a:r>
            <a:endParaRPr sz="1100">
              <a:latin typeface="Calibri"/>
              <a:cs typeface="Calibri"/>
            </a:endParaRPr>
          </a:p>
          <a:p>
            <a:pPr marL="2425700">
              <a:lnSpc>
                <a:spcPct val="100000"/>
              </a:lnSpc>
              <a:spcBef>
                <a:spcPts val="340"/>
              </a:spcBef>
            </a:pPr>
            <a:r>
              <a:rPr dirty="0" baseline="9259" sz="1800" i="1">
                <a:latin typeface="Times New Roman"/>
                <a:cs typeface="Times New Roman"/>
              </a:rPr>
              <a:t>v</a:t>
            </a:r>
            <a:r>
              <a:rPr dirty="0" baseline="9259" sz="1800" spc="-127" i="1">
                <a:latin typeface="Times New Roman"/>
                <a:cs typeface="Times New Roman"/>
              </a:rPr>
              <a:t> </a:t>
            </a:r>
            <a:r>
              <a:rPr dirty="0" baseline="9259" sz="1800" spc="104">
                <a:latin typeface="Symbol"/>
                <a:cs typeface="Symbol"/>
              </a:rPr>
              <a:t></a:t>
            </a:r>
            <a:r>
              <a:rPr dirty="0" baseline="9259" sz="1800">
                <a:latin typeface="Times New Roman"/>
                <a:cs typeface="Times New Roman"/>
              </a:rPr>
              <a:t>1</a:t>
            </a:r>
            <a:r>
              <a:rPr dirty="0" baseline="9259" sz="1800" spc="67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</a:t>
            </a:r>
            <a:r>
              <a:rPr dirty="0" baseline="-25462" sz="1800" spc="-89">
                <a:latin typeface="Times New Roman"/>
                <a:cs typeface="Times New Roman"/>
              </a:rPr>
              <a:t> </a:t>
            </a:r>
            <a:r>
              <a:rPr dirty="0" baseline="-25462" sz="1800" spc="37" b="1">
                <a:latin typeface="Times New Roman"/>
                <a:cs typeface="Times New Roman"/>
              </a:rPr>
              <a:t>e</a:t>
            </a:r>
            <a:r>
              <a:rPr dirty="0" sz="800" spc="40" i="1">
                <a:latin typeface="Times New Roman"/>
                <a:cs typeface="Times New Roman"/>
              </a:rPr>
              <a:t>c</a:t>
            </a:r>
            <a:r>
              <a:rPr dirty="0" sz="700" spc="3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4</a:t>
            </a:r>
            <a:r>
              <a:rPr dirty="0" sz="700" spc="-95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x</a:t>
            </a:r>
            <a:r>
              <a:rPr dirty="0" sz="800" i="1">
                <a:latin typeface="Times New Roman"/>
                <a:cs typeface="Times New Roman"/>
              </a:rPr>
              <a:t>  </a:t>
            </a:r>
            <a:r>
              <a:rPr dirty="0" sz="800" spc="-75" i="1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</a:t>
            </a:r>
            <a:r>
              <a:rPr dirty="0" baseline="-25462" sz="1800" spc="-60">
                <a:latin typeface="Times New Roman"/>
                <a:cs typeface="Times New Roman"/>
              </a:rPr>
              <a:t> </a:t>
            </a:r>
            <a:r>
              <a:rPr dirty="0" baseline="-25462" sz="1800" i="1">
                <a:latin typeface="Times New Roman"/>
                <a:cs typeface="Times New Roman"/>
              </a:rPr>
              <a:t>c</a:t>
            </a:r>
            <a:r>
              <a:rPr dirty="0" baseline="-25462" sz="1800" spc="-240" i="1">
                <a:latin typeface="Times New Roman"/>
                <a:cs typeface="Times New Roman"/>
              </a:rPr>
              <a:t> </a:t>
            </a:r>
            <a:r>
              <a:rPr dirty="0" baseline="-25462" sz="1800" spc="52" b="1">
                <a:latin typeface="Times New Roman"/>
                <a:cs typeface="Times New Roman"/>
              </a:rPr>
              <a:t>e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4</a:t>
            </a:r>
            <a:r>
              <a:rPr dirty="0" sz="700" spc="-95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  <a:p>
            <a:pPr marL="2414905">
              <a:lnSpc>
                <a:spcPts val="1430"/>
              </a:lnSpc>
              <a:spcBef>
                <a:spcPts val="35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2448560">
              <a:lnSpc>
                <a:spcPts val="1789"/>
              </a:lnSpc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4629" sz="1800" spc="52" b="1">
                <a:latin typeface="Times New Roman"/>
                <a:cs typeface="Times New Roman"/>
              </a:rPr>
              <a:t>e</a:t>
            </a:r>
            <a:r>
              <a:rPr dirty="0" baseline="51587" sz="1050" spc="-15">
                <a:latin typeface="Symbol"/>
                <a:cs typeface="Symbol"/>
              </a:rPr>
              <a:t>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 spc="-142">
                <a:latin typeface="Times New Roman"/>
                <a:cs typeface="Times New Roman"/>
              </a:rPr>
              <a:t> </a:t>
            </a:r>
            <a:r>
              <a:rPr dirty="0" baseline="45138" sz="1200" spc="-7" i="1">
                <a:latin typeface="Times New Roman"/>
                <a:cs typeface="Times New Roman"/>
              </a:rPr>
              <a:t>x</a:t>
            </a:r>
            <a:r>
              <a:rPr dirty="0" baseline="45138" sz="1200" i="1">
                <a:latin typeface="Times New Roman"/>
                <a:cs typeface="Times New Roman"/>
              </a:rPr>
              <a:t> </a:t>
            </a:r>
            <a:r>
              <a:rPr dirty="0" baseline="45138" sz="1200" spc="-37" i="1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 marR="523240">
              <a:lnSpc>
                <a:spcPts val="2215"/>
              </a:lnSpc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385" sz="2850" spc="-412">
                <a:latin typeface="Symbol"/>
                <a:cs typeface="Symbol"/>
              </a:rPr>
              <a:t>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40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112" i="1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32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40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  <a:p>
            <a:pPr marL="62865" marR="100965">
              <a:lnSpc>
                <a:spcPct val="109800"/>
              </a:lnSpc>
              <a:spcBef>
                <a:spcPts val="1800"/>
              </a:spcBef>
            </a:pP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stage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fast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anymore.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appeared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once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appears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keep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around.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“absorbed”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“new”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 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 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ahead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544220" y="6117633"/>
            <a:ext cx="603250" cy="0"/>
          </a:xfrm>
          <a:custGeom>
            <a:avLst/>
            <a:gdLst/>
            <a:ahLst/>
            <a:cxnLst/>
            <a:rect l="l" t="t" r="r" b="b"/>
            <a:pathLst>
              <a:path w="603250" h="0">
                <a:moveTo>
                  <a:pt x="0" y="0"/>
                </a:moveTo>
                <a:lnTo>
                  <a:pt x="60325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544220" y="6579992"/>
            <a:ext cx="603250" cy="0"/>
          </a:xfrm>
          <a:custGeom>
            <a:avLst/>
            <a:gdLst/>
            <a:ahLst/>
            <a:cxnLst/>
            <a:rect l="l" t="t" r="r" b="b"/>
            <a:pathLst>
              <a:path w="603250" h="0">
                <a:moveTo>
                  <a:pt x="0" y="0"/>
                </a:moveTo>
                <a:lnTo>
                  <a:pt x="60325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834733" y="7042352"/>
            <a:ext cx="603250" cy="0"/>
          </a:xfrm>
          <a:custGeom>
            <a:avLst/>
            <a:gdLst/>
            <a:ahLst/>
            <a:cxnLst/>
            <a:rect l="l" t="t" r="r" b="b"/>
            <a:pathLst>
              <a:path w="603250" h="0">
                <a:moveTo>
                  <a:pt x="0" y="0"/>
                </a:moveTo>
                <a:lnTo>
                  <a:pt x="60325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3498975" y="5894592"/>
            <a:ext cx="6489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79900" y="5990635"/>
            <a:ext cx="831850" cy="3276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ts val="119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  <a:p>
            <a:pPr marL="292735">
              <a:lnSpc>
                <a:spcPts val="1190"/>
              </a:lnSpc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498975" y="6356950"/>
            <a:ext cx="6489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72719" y="6452994"/>
            <a:ext cx="1139190" cy="3276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ts val="1190"/>
              </a:lnSpc>
              <a:spcBef>
                <a:spcPts val="100"/>
              </a:spcBef>
            </a:pP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  <a:p>
            <a:pPr marL="600075">
              <a:lnSpc>
                <a:spcPts val="1190"/>
              </a:lnSpc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89486" y="6819309"/>
            <a:ext cx="6489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63207" y="6879238"/>
            <a:ext cx="1339215" cy="3638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ts val="153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endParaRPr baseline="4629" sz="1800">
              <a:latin typeface="Symbol"/>
              <a:cs typeface="Symbol"/>
            </a:endParaRPr>
          </a:p>
          <a:p>
            <a:pPr marL="799465">
              <a:lnSpc>
                <a:spcPts val="1110"/>
              </a:lnSpc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73267" y="7441128"/>
            <a:ext cx="36804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apply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953018" y="7848027"/>
            <a:ext cx="335915" cy="0"/>
          </a:xfrm>
          <a:custGeom>
            <a:avLst/>
            <a:gdLst/>
            <a:ahLst/>
            <a:cxnLst/>
            <a:rect l="l" t="t" r="r" b="b"/>
            <a:pathLst>
              <a:path w="335914" h="0">
                <a:moveTo>
                  <a:pt x="0" y="0"/>
                </a:moveTo>
                <a:lnTo>
                  <a:pt x="335353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2130049" y="7686368"/>
            <a:ext cx="118808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>
                <a:latin typeface="Times New Roman"/>
                <a:cs typeface="Times New Roman"/>
              </a:rPr>
              <a:t>2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50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120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1062" sz="1725" spc="165">
                <a:latin typeface="Times New Roman"/>
                <a:cs typeface="Times New Roman"/>
              </a:rPr>
              <a:t>1</a:t>
            </a:r>
            <a:r>
              <a:rPr dirty="0" baseline="41062" sz="1725" spc="37">
                <a:latin typeface="Symbol"/>
                <a:cs typeface="Symbol"/>
              </a:rPr>
              <a:t></a:t>
            </a:r>
            <a:r>
              <a:rPr dirty="0" baseline="41062" sz="1725" spc="-157">
                <a:latin typeface="Times New Roman"/>
                <a:cs typeface="Times New Roman"/>
              </a:rPr>
              <a:t> </a:t>
            </a:r>
            <a:r>
              <a:rPr dirty="0" baseline="41062" sz="1725" spc="-30">
                <a:latin typeface="Times New Roman"/>
                <a:cs typeface="Times New Roman"/>
              </a:rPr>
              <a:t>3</a:t>
            </a:r>
            <a:r>
              <a:rPr dirty="0" baseline="41062" sz="1725" spc="30" i="1">
                <a:latin typeface="Times New Roman"/>
                <a:cs typeface="Times New Roman"/>
              </a:rPr>
              <a:t>c</a:t>
            </a:r>
            <a:endParaRPr baseline="41062" sz="1725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989124" y="7722137"/>
            <a:ext cx="17589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45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904908" y="7722137"/>
            <a:ext cx="40830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c</a:t>
            </a:r>
            <a:r>
              <a:rPr dirty="0" sz="1150" spc="-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68858" y="7840046"/>
            <a:ext cx="28829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10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73388" y="8213760"/>
            <a:ext cx="117792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3834734" y="8648188"/>
            <a:ext cx="534670" cy="0"/>
          </a:xfrm>
          <a:custGeom>
            <a:avLst/>
            <a:gdLst/>
            <a:ahLst/>
            <a:cxnLst/>
            <a:rect l="l" t="t" r="r" b="b"/>
            <a:pathLst>
              <a:path w="534670" h="0">
                <a:moveTo>
                  <a:pt x="0" y="0"/>
                </a:moveTo>
                <a:lnTo>
                  <a:pt x="53419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3789490" y="8425145"/>
            <a:ext cx="579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063212" y="8485074"/>
            <a:ext cx="1304925" cy="3638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ts val="153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endParaRPr baseline="4629" sz="1800">
              <a:latin typeface="Symbol"/>
              <a:cs typeface="Symbol"/>
            </a:endParaRPr>
          </a:p>
          <a:p>
            <a:pPr marL="765175">
              <a:lnSpc>
                <a:spcPts val="1110"/>
              </a:lnSpc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3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914400" y="914399"/>
            <a:ext cx="5943600" cy="8164195"/>
          </a:xfrm>
          <a:custGeom>
            <a:avLst/>
            <a:gdLst/>
            <a:ahLst/>
            <a:cxnLst/>
            <a:rect l="l" t="t" r="r" b="b"/>
            <a:pathLst>
              <a:path w="5943600" h="816419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157972"/>
                </a:lnTo>
                <a:lnTo>
                  <a:pt x="6096" y="815797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157972"/>
                </a:lnTo>
                <a:lnTo>
                  <a:pt x="0" y="8164068"/>
                </a:lnTo>
                <a:lnTo>
                  <a:pt x="6096" y="8164068"/>
                </a:lnTo>
                <a:lnTo>
                  <a:pt x="5937504" y="8164068"/>
                </a:lnTo>
                <a:lnTo>
                  <a:pt x="5943600" y="8164068"/>
                </a:lnTo>
                <a:lnTo>
                  <a:pt x="5943600" y="815797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3188335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29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exponentials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everywhere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denominator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endParaRPr sz="1100">
              <a:latin typeface="Calibri"/>
              <a:cs typeface="Calibri"/>
            </a:endParaRPr>
          </a:p>
          <a:p>
            <a:pPr marL="67945" marR="16002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(because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exponentials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adding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positive)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6027" y="4275835"/>
            <a:ext cx="4783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4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 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72779" y="4443642"/>
            <a:ext cx="521334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66589" y="4411093"/>
            <a:ext cx="61341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5"/>
              </a:spcBef>
            </a:pPr>
            <a:r>
              <a:rPr dirty="0" baseline="-25462" sz="1800" spc="30" i="1">
                <a:latin typeface="Times New Roman"/>
                <a:cs typeface="Times New Roman"/>
              </a:rPr>
              <a:t>y</a:t>
            </a:r>
            <a:r>
              <a:rPr dirty="0" baseline="-20833" sz="1800" spc="-7">
                <a:latin typeface="Symbol"/>
                <a:cs typeface="Symbol"/>
              </a:rPr>
              <a:t></a:t>
            </a:r>
            <a:r>
              <a:rPr dirty="0" baseline="-20833" sz="1800" spc="-82">
                <a:latin typeface="Times New Roman"/>
                <a:cs typeface="Times New Roman"/>
              </a:rPr>
              <a:t> </a:t>
            </a:r>
            <a:r>
              <a:rPr dirty="0" baseline="-25462" sz="1800" spc="-7">
                <a:latin typeface="Symbol"/>
                <a:cs typeface="Symbol"/>
              </a:rPr>
              <a:t></a:t>
            </a:r>
            <a:r>
              <a:rPr dirty="0" baseline="-25462" sz="1800" spc="-89">
                <a:latin typeface="Times New Roman"/>
                <a:cs typeface="Times New Roman"/>
              </a:rPr>
              <a:t> </a:t>
            </a:r>
            <a:r>
              <a:rPr dirty="0" baseline="-25462" sz="1800" spc="15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Times New Roman"/>
                <a:cs typeface="Times New Roman"/>
              </a:rPr>
              <a:t>9</a:t>
            </a:r>
            <a:r>
              <a:rPr dirty="0" sz="700" spc="-4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y</a:t>
            </a:r>
            <a:r>
              <a:rPr dirty="0" sz="800" spc="-105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7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5973" y="4882979"/>
            <a:ext cx="4006215" cy="97663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  <a:p>
            <a:pPr marL="1506855">
              <a:lnSpc>
                <a:spcPct val="100000"/>
              </a:lnSpc>
              <a:spcBef>
                <a:spcPts val="140"/>
              </a:spcBef>
              <a:tabLst>
                <a:tab pos="334772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v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30" i="1">
                <a:latin typeface="Times New Roman"/>
                <a:cs typeface="Times New Roman"/>
              </a:rPr>
              <a:t>v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45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172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Plugging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31921" y="5838437"/>
            <a:ext cx="420370" cy="2647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35687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032716" y="6606822"/>
            <a:ext cx="400050" cy="0"/>
          </a:xfrm>
          <a:custGeom>
            <a:avLst/>
            <a:gdLst/>
            <a:ahLst/>
            <a:cxnLst/>
            <a:rect l="l" t="t" r="r" b="b"/>
            <a:pathLst>
              <a:path w="400050" h="0">
                <a:moveTo>
                  <a:pt x="0" y="0"/>
                </a:moveTo>
                <a:lnTo>
                  <a:pt x="399677" y="0"/>
                </a:lnTo>
              </a:path>
            </a:pathLst>
          </a:custGeom>
          <a:ln w="7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790731" y="6606823"/>
            <a:ext cx="412115" cy="0"/>
          </a:xfrm>
          <a:custGeom>
            <a:avLst/>
            <a:gdLst/>
            <a:ahLst/>
            <a:cxnLst/>
            <a:rect l="l" t="t" r="r" b="b"/>
            <a:pathLst>
              <a:path w="412114" h="0">
                <a:moveTo>
                  <a:pt x="0" y="0"/>
                </a:moveTo>
                <a:lnTo>
                  <a:pt x="411993" y="0"/>
                </a:lnTo>
              </a:path>
            </a:pathLst>
          </a:custGeom>
          <a:ln w="7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1958818" y="5886362"/>
            <a:ext cx="57150" cy="22669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ts val="795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795"/>
              </a:lnSpc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58452" y="5857847"/>
            <a:ext cx="5778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v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72905" y="6480047"/>
            <a:ext cx="304673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1395095" algn="l"/>
                <a:tab pos="288925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092705" y="5874482"/>
            <a:ext cx="57531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309268" y="6137439"/>
            <a:ext cx="71818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9</a:t>
            </a:r>
            <a:r>
              <a:rPr dirty="0" sz="1200" spc="25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v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97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86641" y="6351882"/>
            <a:ext cx="3391535" cy="455295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173990">
              <a:lnSpc>
                <a:spcPct val="100000"/>
              </a:lnSpc>
              <a:spcBef>
                <a:spcPts val="350"/>
              </a:spcBef>
              <a:tabLst>
                <a:tab pos="2827655" algn="l"/>
              </a:tabLst>
            </a:pPr>
            <a:r>
              <a:rPr dirty="0" sz="1200" i="1">
                <a:latin typeface="Times New Roman"/>
                <a:cs typeface="Times New Roman"/>
              </a:rPr>
              <a:t>dv	</a:t>
            </a:r>
            <a:r>
              <a:rPr dirty="0" sz="1200" spc="20" b="1">
                <a:latin typeface="Times New Roman"/>
                <a:cs typeface="Times New Roman"/>
              </a:rPr>
              <a:t>e</a:t>
            </a:r>
            <a:r>
              <a:rPr dirty="0" baseline="38194" sz="1200" spc="30">
                <a:latin typeface="Symbol"/>
                <a:cs typeface="Symbol"/>
              </a:rPr>
              <a:t></a:t>
            </a:r>
            <a:r>
              <a:rPr dirty="0" baseline="38194" sz="1200" spc="30" i="1">
                <a:latin typeface="Times New Roman"/>
                <a:cs typeface="Times New Roman"/>
              </a:rPr>
              <a:t>v</a:t>
            </a:r>
            <a:r>
              <a:rPr dirty="0" baseline="38194" sz="1200" spc="112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dv</a:t>
            </a:r>
            <a:r>
              <a:rPr dirty="0" sz="1200" spc="20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endParaRPr baseline="-34722" sz="1800">
              <a:latin typeface="Symbol"/>
              <a:cs typeface="Symbol"/>
            </a:endParaRPr>
          </a:p>
          <a:p>
            <a:pPr marL="50800">
              <a:lnSpc>
                <a:spcPct val="100000"/>
              </a:lnSpc>
              <a:spcBef>
                <a:spcPts val="250"/>
              </a:spcBef>
              <a:tabLst>
                <a:tab pos="2808605" algn="l"/>
              </a:tabLst>
            </a:pPr>
            <a:r>
              <a:rPr dirty="0" sz="1200" spc="-20">
                <a:latin typeface="Times New Roman"/>
                <a:cs typeface="Times New Roman"/>
              </a:rPr>
              <a:t>9</a:t>
            </a:r>
            <a:r>
              <a:rPr dirty="0" sz="1200" spc="25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v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97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40" b="1">
                <a:latin typeface="Times New Roman"/>
                <a:cs typeface="Times New Roman"/>
              </a:rPr>
              <a:t>e</a:t>
            </a:r>
            <a:r>
              <a:rPr dirty="0" baseline="38194" sz="1200" spc="52">
                <a:latin typeface="Symbol"/>
                <a:cs typeface="Symbol"/>
              </a:rPr>
              <a:t></a:t>
            </a:r>
            <a:r>
              <a:rPr dirty="0" baseline="38194" sz="1200" spc="-7" i="1">
                <a:latin typeface="Times New Roman"/>
                <a:cs typeface="Times New Roman"/>
              </a:rPr>
              <a:t>v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60554" y="6938602"/>
            <a:ext cx="5743575" cy="2036445"/>
          </a:xfrm>
          <a:prstGeom prst="rect">
            <a:avLst/>
          </a:prstGeom>
        </p:spPr>
        <p:txBody>
          <a:bodyPr wrap="square" lIns="0" tIns="19685" rIns="0" bIns="0" rtlCol="0" vert="horz">
            <a:spAutoFit/>
          </a:bodyPr>
          <a:lstStyle/>
          <a:p>
            <a:pPr algn="just" marL="25400" marR="30480">
              <a:lnSpc>
                <a:spcPct val="115700"/>
              </a:lnSpc>
              <a:spcBef>
                <a:spcPts val="155"/>
              </a:spcBef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did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rewrite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 separated portion to make the integrals go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easier.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multiplying the numerator and denominator by </a:t>
            </a:r>
            <a:r>
              <a:rPr dirty="0" sz="1150" spc="45" b="1">
                <a:latin typeface="Times New Roman"/>
                <a:cs typeface="Times New Roman"/>
              </a:rPr>
              <a:t>e</a:t>
            </a:r>
            <a:r>
              <a:rPr dirty="0" baseline="40740" sz="1125" spc="67">
                <a:latin typeface="Symbol"/>
                <a:cs typeface="Symbol"/>
              </a:rPr>
              <a:t></a:t>
            </a:r>
            <a:r>
              <a:rPr dirty="0" baseline="40740" sz="1125" spc="67" i="1">
                <a:latin typeface="Times New Roman"/>
                <a:cs typeface="Times New Roman"/>
              </a:rPr>
              <a:t>v</a:t>
            </a:r>
            <a:r>
              <a:rPr dirty="0" baseline="40740" sz="1125" spc="7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 turn this into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fairly simply substitution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problem.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upon integrating both sides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 algn="ctr" marR="210185">
              <a:lnSpc>
                <a:spcPts val="1955"/>
              </a:lnSpc>
            </a:pP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55" b="1">
                <a:latin typeface="Times New Roman"/>
                <a:cs typeface="Times New Roman"/>
              </a:rPr>
              <a:t>e</a:t>
            </a:r>
            <a:r>
              <a:rPr dirty="0" baseline="40740" sz="1125" spc="89">
                <a:latin typeface="Symbol"/>
                <a:cs typeface="Symbol"/>
              </a:rPr>
              <a:t></a:t>
            </a:r>
            <a:r>
              <a:rPr dirty="0" baseline="40740" sz="1125" spc="22" i="1">
                <a:latin typeface="Times New Roman"/>
                <a:cs typeface="Times New Roman"/>
              </a:rPr>
              <a:t>v</a:t>
            </a:r>
            <a:r>
              <a:rPr dirty="0" baseline="40740" sz="1125" spc="37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  <a:p>
            <a:pPr algn="just" marL="25400">
              <a:lnSpc>
                <a:spcPct val="100000"/>
              </a:lnSpc>
              <a:spcBef>
                <a:spcPts val="1910"/>
              </a:spcBef>
            </a:pP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R="382270">
              <a:lnSpc>
                <a:spcPct val="100000"/>
              </a:lnSpc>
              <a:spcBef>
                <a:spcPts val="350"/>
              </a:spcBef>
            </a:pP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38194" sz="1200" spc="52">
                <a:latin typeface="Symbol"/>
                <a:cs typeface="Symbol"/>
              </a:rPr>
              <a:t></a:t>
            </a:r>
            <a:r>
              <a:rPr dirty="0" baseline="38194" sz="1200" spc="-7" i="1">
                <a:latin typeface="Times New Roman"/>
                <a:cs typeface="Times New Roman"/>
              </a:rPr>
              <a:t>v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25" b="1">
                <a:latin typeface="Times New Roman"/>
                <a:cs typeface="Times New Roman"/>
              </a:rPr>
              <a:t>e</a:t>
            </a:r>
            <a:r>
              <a:rPr dirty="0" baseline="38194" sz="1200" spc="44" i="1">
                <a:latin typeface="Times New Roman"/>
                <a:cs typeface="Times New Roman"/>
              </a:rPr>
              <a:t>c</a:t>
            </a:r>
            <a:r>
              <a:rPr dirty="0" sz="1200" spc="65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c</a:t>
            </a:r>
            <a:r>
              <a:rPr dirty="0" sz="1200" spc="65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  <a:p>
            <a:pPr algn="ctr" marR="381635">
              <a:lnSpc>
                <a:spcPts val="1395"/>
              </a:lnSpc>
              <a:spcBef>
                <a:spcPts val="515"/>
              </a:spcBef>
            </a:pP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38194" sz="1200" spc="52">
                <a:latin typeface="Symbol"/>
                <a:cs typeface="Symbol"/>
              </a:rPr>
              <a:t></a:t>
            </a:r>
            <a:r>
              <a:rPr dirty="0" baseline="38194" sz="1200" spc="-7" i="1">
                <a:latin typeface="Times New Roman"/>
                <a:cs typeface="Times New Roman"/>
              </a:rPr>
              <a:t>v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c</a:t>
            </a:r>
            <a:r>
              <a:rPr dirty="0" sz="1200" spc="65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endParaRPr baseline="38194" sz="1200">
              <a:latin typeface="Times New Roman"/>
              <a:cs typeface="Times New Roman"/>
            </a:endParaRPr>
          </a:p>
          <a:p>
            <a:pPr algn="ctr" marL="116205">
              <a:lnSpc>
                <a:spcPts val="2235"/>
              </a:lnSpc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c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x</a:t>
            </a:r>
            <a:r>
              <a:rPr dirty="0" baseline="38194" sz="1200" spc="15" i="1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endParaRPr baseline="-4385" sz="2850">
              <a:latin typeface="Symbol"/>
              <a:cs typeface="Symbo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914400" y="4293107"/>
            <a:ext cx="5943600" cy="4749165"/>
          </a:xfrm>
          <a:custGeom>
            <a:avLst/>
            <a:gdLst/>
            <a:ahLst/>
            <a:cxnLst/>
            <a:rect l="l" t="t" r="r" b="b"/>
            <a:pathLst>
              <a:path w="5943600" h="4749165">
                <a:moveTo>
                  <a:pt x="5943600" y="6108"/>
                </a:moveTo>
                <a:lnTo>
                  <a:pt x="5937504" y="6108"/>
                </a:lnTo>
                <a:lnTo>
                  <a:pt x="5937504" y="4742675"/>
                </a:lnTo>
                <a:lnTo>
                  <a:pt x="6096" y="4742675"/>
                </a:lnTo>
                <a:lnTo>
                  <a:pt x="6096" y="6108"/>
                </a:lnTo>
                <a:lnTo>
                  <a:pt x="0" y="6108"/>
                </a:lnTo>
                <a:lnTo>
                  <a:pt x="0" y="4742675"/>
                </a:lnTo>
                <a:lnTo>
                  <a:pt x="0" y="4748784"/>
                </a:lnTo>
                <a:lnTo>
                  <a:pt x="6096" y="4748784"/>
                </a:lnTo>
                <a:lnTo>
                  <a:pt x="5937504" y="4748784"/>
                </a:lnTo>
                <a:lnTo>
                  <a:pt x="5943600" y="4748784"/>
                </a:lnTo>
                <a:lnTo>
                  <a:pt x="5943600" y="4742688"/>
                </a:lnTo>
                <a:lnTo>
                  <a:pt x="5943600" y="6108"/>
                </a:lnTo>
                <a:close/>
              </a:path>
              <a:path w="5943600" h="4749165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71700" y="1898065"/>
            <a:ext cx="3419471" cy="216216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6027" y="1084580"/>
            <a:ext cx="333375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60175" y="1279097"/>
            <a:ext cx="21336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1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410845" algn="l"/>
                <a:tab pos="892175" algn="l"/>
              </a:tabLst>
            </a:pPr>
            <a:r>
              <a:rPr dirty="0" sz="2100" spc="-305"/>
              <a:t></a:t>
            </a:r>
            <a:r>
              <a:rPr dirty="0" sz="2100" spc="-305">
                <a:latin typeface="Times New Roman"/>
                <a:cs typeface="Times New Roman"/>
              </a:rPr>
              <a:t>	</a:t>
            </a:r>
            <a:r>
              <a:rPr dirty="0" baseline="1461" sz="2850" spc="-359"/>
              <a:t></a:t>
            </a:r>
            <a:r>
              <a:rPr dirty="0" baseline="1461" sz="2850" spc="-359">
                <a:latin typeface="Times New Roman"/>
                <a:cs typeface="Times New Roman"/>
              </a:rPr>
              <a:t>	</a:t>
            </a:r>
            <a:r>
              <a:rPr dirty="0" baseline="1461" sz="2850" spc="-270"/>
              <a:t></a:t>
            </a:r>
            <a:r>
              <a:rPr dirty="0" sz="2100" spc="-305"/>
              <a:t>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23789" y="1327115"/>
            <a:ext cx="57150" cy="227329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ts val="795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795"/>
              </a:lnSpc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17706" y="1298537"/>
            <a:ext cx="5778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71855" y="1315206"/>
            <a:ext cx="13500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94995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c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6046" y="1770373"/>
            <a:ext cx="268668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5">
                <a:latin typeface="Calibri"/>
                <a:cs typeface="Calibri"/>
              </a:rPr>
              <a:t> apply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 condition and 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10733" y="1939145"/>
            <a:ext cx="108394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675640" algn="l"/>
                <a:tab pos="1021080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sz="1600" spc="-5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73489" y="1987886"/>
            <a:ext cx="57150" cy="229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ts val="8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79740" y="1975801"/>
            <a:ext cx="135318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 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75258" y="1975801"/>
            <a:ext cx="16319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91990" y="1975801"/>
            <a:ext cx="30607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5960" y="2408899"/>
            <a:ext cx="116522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60175" y="2603706"/>
            <a:ext cx="21336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1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496989" y="2550918"/>
            <a:ext cx="1014094" cy="3473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410845" algn="l"/>
                <a:tab pos="892175" algn="l"/>
              </a:tabLst>
            </a:pPr>
            <a:r>
              <a:rPr dirty="0" sz="2100" spc="-305">
                <a:latin typeface="Symbol"/>
                <a:cs typeface="Symbol"/>
              </a:rPr>
              <a:t></a:t>
            </a:r>
            <a:r>
              <a:rPr dirty="0" sz="2100" spc="-305">
                <a:latin typeface="Times New Roman"/>
                <a:cs typeface="Times New Roman"/>
              </a:rPr>
              <a:t>	</a:t>
            </a:r>
            <a:r>
              <a:rPr dirty="0" baseline="1461" sz="2850" spc="-359">
                <a:latin typeface="Symbol"/>
                <a:cs typeface="Symbol"/>
              </a:rPr>
              <a:t></a:t>
            </a:r>
            <a:r>
              <a:rPr dirty="0" baseline="1461" sz="2850" spc="-359">
                <a:latin typeface="Times New Roman"/>
                <a:cs typeface="Times New Roman"/>
              </a:rPr>
              <a:t>	</a:t>
            </a:r>
            <a:r>
              <a:rPr dirty="0" baseline="1461" sz="2850" spc="-270">
                <a:latin typeface="Symbol"/>
                <a:cs typeface="Symbol"/>
              </a:rPr>
              <a:t></a:t>
            </a:r>
            <a:r>
              <a:rPr dirty="0" sz="2100" spc="-305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23789" y="2651723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23789" y="2747367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17706" y="2623145"/>
            <a:ext cx="5778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71857" y="2639813"/>
            <a:ext cx="13500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94995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8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86046" y="3080147"/>
            <a:ext cx="535622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 logarithms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require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56309" y="3590342"/>
            <a:ext cx="571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8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668479" y="3590342"/>
            <a:ext cx="571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8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344463" y="3484203"/>
            <a:ext cx="2002789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  <a:tabLst>
                <a:tab pos="951230" algn="l"/>
              </a:tabLst>
            </a:pPr>
            <a:r>
              <a:rPr dirty="0" sz="1150" spc="45">
                <a:latin typeface="Symbol"/>
                <a:cs typeface="Symbol"/>
              </a:rPr>
              <a:t>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ln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r>
              <a:rPr dirty="0" baseline="34188" sz="975" spc="3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0.1178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19473" y="3484203"/>
            <a:ext cx="273177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1421130" algn="l"/>
                <a:tab pos="2335530" algn="l"/>
              </a:tabLst>
            </a:pP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8</a:t>
            </a:r>
            <a:r>
              <a:rPr dirty="0" sz="1150" spc="30" b="1">
                <a:latin typeface="Times New Roman"/>
                <a:cs typeface="Times New Roman"/>
              </a:rPr>
              <a:t>e</a:t>
            </a:r>
            <a:r>
              <a:rPr dirty="0" baseline="40740" sz="1125" spc="44" i="1">
                <a:latin typeface="Times New Roman"/>
                <a:cs typeface="Times New Roman"/>
              </a:rPr>
              <a:t>x</a:t>
            </a:r>
            <a:r>
              <a:rPr dirty="0" baseline="40740" sz="1125" spc="337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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	</a:t>
            </a:r>
            <a:r>
              <a:rPr dirty="0" sz="1150" spc="45">
                <a:latin typeface="Symbol"/>
                <a:cs typeface="Symbol"/>
              </a:rPr>
              <a:t>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55" b="1">
                <a:latin typeface="Times New Roman"/>
                <a:cs typeface="Times New Roman"/>
              </a:rPr>
              <a:t>e</a:t>
            </a:r>
            <a:r>
              <a:rPr dirty="0" baseline="40740" sz="1125" spc="82" i="1">
                <a:latin typeface="Times New Roman"/>
                <a:cs typeface="Times New Roman"/>
              </a:rPr>
              <a:t>x</a:t>
            </a:r>
            <a:r>
              <a:rPr dirty="0" baseline="40740" sz="1125" spc="254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40"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endParaRPr baseline="34188" sz="975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86095" y="3899383"/>
            <a:ext cx="1761489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914400" y="914400"/>
            <a:ext cx="5943600" cy="5457825"/>
            <a:chOff x="914400" y="914400"/>
            <a:chExt cx="5943600" cy="5457825"/>
          </a:xfrm>
        </p:grpSpPr>
        <p:sp>
          <p:nvSpPr>
            <p:cNvPr id="28" name="object 28"/>
            <p:cNvSpPr/>
            <p:nvPr/>
          </p:nvSpPr>
          <p:spPr>
            <a:xfrm>
              <a:off x="914400" y="914399"/>
              <a:ext cx="5943600" cy="5457825"/>
            </a:xfrm>
            <a:custGeom>
              <a:avLst/>
              <a:gdLst/>
              <a:ahLst/>
              <a:cxnLst/>
              <a:rect l="l" t="t" r="r" b="b"/>
              <a:pathLst>
                <a:path w="5943600" h="545782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5451348"/>
                  </a:lnTo>
                  <a:lnTo>
                    <a:pt x="6096" y="5451348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5451348"/>
                  </a:lnTo>
                  <a:lnTo>
                    <a:pt x="0" y="5457444"/>
                  </a:lnTo>
                  <a:lnTo>
                    <a:pt x="6096" y="5457444"/>
                  </a:lnTo>
                  <a:lnTo>
                    <a:pt x="5937504" y="5457444"/>
                  </a:lnTo>
                  <a:lnTo>
                    <a:pt x="5943600" y="5457444"/>
                  </a:lnTo>
                  <a:lnTo>
                    <a:pt x="5943600" y="5451348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9" name="object 2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696" y="4161317"/>
              <a:ext cx="3419474" cy="2152649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901700" y="6519774"/>
            <a:ext cx="5822315" cy="11303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8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both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section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solve. 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forgotten.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 every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remembering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substitution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may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do. 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stuck </a:t>
            </a:r>
            <a:r>
              <a:rPr dirty="0" sz="1100">
                <a:latin typeface="Calibri"/>
                <a:cs typeface="Calibri"/>
              </a:rPr>
              <a:t>on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Paul Dawkins</dc:creator>
  <dcterms:created xsi:type="dcterms:W3CDTF">2021-10-13T13:30:06Z</dcterms:created>
  <dcterms:modified xsi:type="dcterms:W3CDTF">2021-10-13T13:30:06Z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2018-06-15T00:00:00Z</vt:filetime>
  </property>
  <property fmtid="{D5CDD505-2E9C-101B-9397-08002B2CF9AE}" pid="3" name="Creator">
    <vt:lpwstr>Acrobat PDFMaker 18 for Word</vt:lpwstr>
  </property>
  <property fmtid="{D5CDD505-2E9C-101B-9397-08002B2CF9AE}" pid="4" name="LastSaved">
    <vt:filetime>2021-10-13T00:00:00Z</vt:filetime>
  </property>
</Properties>
</file>